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0" r:id="rId4"/>
    <p:sldId id="258" r:id="rId5"/>
    <p:sldId id="314" r:id="rId6"/>
    <p:sldId id="364" r:id="rId7"/>
    <p:sldId id="363" r:id="rId8"/>
    <p:sldId id="339" r:id="rId9"/>
    <p:sldId id="345" r:id="rId10"/>
    <p:sldId id="357" r:id="rId11"/>
    <p:sldId id="352" r:id="rId12"/>
    <p:sldId id="371" r:id="rId13"/>
    <p:sldId id="366" r:id="rId14"/>
    <p:sldId id="365" r:id="rId15"/>
    <p:sldId id="367" r:id="rId16"/>
    <p:sldId id="368" r:id="rId17"/>
    <p:sldId id="369" r:id="rId18"/>
    <p:sldId id="341" r:id="rId19"/>
    <p:sldId id="321" r:id="rId20"/>
    <p:sldId id="346" r:id="rId21"/>
    <p:sldId id="347" r:id="rId22"/>
    <p:sldId id="353" r:id="rId23"/>
    <p:sldId id="348" r:id="rId24"/>
    <p:sldId id="350" r:id="rId25"/>
    <p:sldId id="340" r:id="rId26"/>
    <p:sldId id="359" r:id="rId27"/>
    <p:sldId id="360" r:id="rId28"/>
    <p:sldId id="361" r:id="rId29"/>
    <p:sldId id="342" r:id="rId30"/>
    <p:sldId id="324" r:id="rId31"/>
    <p:sldId id="325" r:id="rId32"/>
    <p:sldId id="326" r:id="rId33"/>
    <p:sldId id="328" r:id="rId34"/>
    <p:sldId id="327" r:id="rId35"/>
    <p:sldId id="329" r:id="rId36"/>
    <p:sldId id="330" r:id="rId37"/>
    <p:sldId id="331" r:id="rId38"/>
    <p:sldId id="335" r:id="rId39"/>
    <p:sldId id="334" r:id="rId40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6">
          <p15:clr>
            <a:srgbClr val="A4A3A4"/>
          </p15:clr>
        </p15:guide>
        <p15:guide id="2" pos="29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0"/>
    <a:srgbClr val="A0CFED"/>
    <a:srgbClr val="3964EE"/>
    <a:srgbClr val="E0E0E0"/>
    <a:srgbClr val="EF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7" autoAdjust="0"/>
    <p:restoredTop sz="94643"/>
  </p:normalViewPr>
  <p:slideViewPr>
    <p:cSldViewPr snapToGrid="0" snapToObjects="1" showGuides="1">
      <p:cViewPr varScale="1">
        <p:scale>
          <a:sx n="160" d="100"/>
          <a:sy n="160" d="100"/>
        </p:scale>
        <p:origin x="256" y="168"/>
      </p:cViewPr>
      <p:guideLst>
        <p:guide orient="horz" pos="1636"/>
        <p:guide pos="29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55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32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249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03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8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63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95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490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269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49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013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33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3" name="图片 2" descr="未标题-2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9" b="18969"/>
          <a:stretch>
            <a:fillRect/>
          </a:stretch>
        </p:blipFill>
        <p:spPr>
          <a:xfrm>
            <a:off x="370030" y="-43618"/>
            <a:ext cx="8310066" cy="51797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840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75512-16EF-CC44-A5E8-D6922E567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2810C1-6275-A34E-88D7-C199FD242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400BF-E0D6-5746-A53A-3217D539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33EE-4ED3-2841-A5EA-A914BFD4E812}" type="datetimeFigureOut">
              <a:rPr kumimoji="1" lang="zh-CN" altLang="en-US" smtClean="0"/>
              <a:t>2021/5/18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EEB294-ECB3-7F48-B36E-31CBE19BC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B30034-97AB-B842-A92C-3D4A2ACB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EF62-FDDE-BC4E-94E7-AE406365CD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168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6" name="图片 5" descr="12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06" y="0"/>
            <a:ext cx="4097538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68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2" name="图片 1" descr="9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00028" cy="12007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8812" y="166247"/>
            <a:ext cx="860129" cy="272630"/>
          </a:xfrm>
          <a:prstGeom prst="rect">
            <a:avLst/>
          </a:prstGeom>
        </p:spPr>
      </p:pic>
      <p:pic>
        <p:nvPicPr>
          <p:cNvPr id="2" name="图片 1" descr="87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74" y="1077243"/>
            <a:ext cx="5603892" cy="29234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8.emf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8.emf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8.emf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"/>
            <a:ext cx="914400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8116" y="2391311"/>
            <a:ext cx="203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/>
                <a:ea typeface="微软雅黑"/>
                <a:cs typeface="微软雅黑"/>
              </a:rPr>
              <a:t>信息抽取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927" y="166572"/>
            <a:ext cx="871928" cy="2712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命名实体识别方法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CEDD169-4571-4143-BA40-5C46D89460E9}"/>
              </a:ext>
            </a:extLst>
          </p:cNvPr>
          <p:cNvSpPr/>
          <p:nvPr/>
        </p:nvSpPr>
        <p:spPr>
          <a:xfrm>
            <a:off x="580446" y="2370813"/>
            <a:ext cx="1701580" cy="5804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命名实体识别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377EBB-5575-324C-BB22-CB14A58D89A9}"/>
              </a:ext>
            </a:extLst>
          </p:cNvPr>
          <p:cNvSpPr/>
          <p:nvPr/>
        </p:nvSpPr>
        <p:spPr>
          <a:xfrm>
            <a:off x="3538331" y="1784406"/>
            <a:ext cx="4158532" cy="4386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基于规则的方法，如词表，正则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017DCF-6989-9D48-81B2-EB300D01E598}"/>
              </a:ext>
            </a:extLst>
          </p:cNvPr>
          <p:cNvSpPr/>
          <p:nvPr/>
        </p:nvSpPr>
        <p:spPr>
          <a:xfrm>
            <a:off x="3538331" y="3061252"/>
            <a:ext cx="4528536" cy="633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基于深度学习的方法：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BERT</a:t>
            </a:r>
            <a:r>
              <a:rPr kumimoji="1" lang="zh-CN" altLang="en-US" dirty="0">
                <a:solidFill>
                  <a:schemeClr val="tx1"/>
                </a:solidFill>
              </a:rPr>
              <a:t>，</a:t>
            </a:r>
            <a:r>
              <a:rPr kumimoji="1" lang="en-US" altLang="zh-CN" dirty="0" err="1">
                <a:solidFill>
                  <a:schemeClr val="tx1"/>
                </a:solidFill>
              </a:rPr>
              <a:t>Bert+crf</a:t>
            </a:r>
            <a:r>
              <a:rPr kumimoji="1" lang="zh-CN" altLang="en-US" dirty="0">
                <a:solidFill>
                  <a:schemeClr val="tx1"/>
                </a:solidFill>
              </a:rPr>
              <a:t>，</a:t>
            </a:r>
            <a:r>
              <a:rPr kumimoji="1" lang="en-US" altLang="zh-CN" dirty="0" err="1">
                <a:solidFill>
                  <a:schemeClr val="tx1"/>
                </a:solidFill>
              </a:rPr>
              <a:t>Bi-lstm+crf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05B8BE4-DDC0-5B49-84EB-5BD259128DB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2282026" y="2003730"/>
            <a:ext cx="1256305" cy="657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FDB415F6-4C1F-5D4C-9C4D-805CBCD766E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282026" y="2661037"/>
            <a:ext cx="1256305" cy="716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9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315570" y="95244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词表与正则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37997C-FCFB-CD49-AA9E-994A339E57B8}"/>
              </a:ext>
            </a:extLst>
          </p:cNvPr>
          <p:cNvSpPr txBox="1"/>
          <p:nvPr/>
        </p:nvSpPr>
        <p:spPr>
          <a:xfrm>
            <a:off x="3389064" y="152665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比如医疗领域，时间等</a:t>
            </a:r>
          </a:p>
        </p:txBody>
      </p:sp>
    </p:spTree>
    <p:extLst>
      <p:ext uri="{BB962C8B-B14F-4D97-AF65-F5344CB8AC3E}">
        <p14:creationId xmlns:p14="http://schemas.microsoft.com/office/powerpoint/2010/main" val="398378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B879FF60-32E8-FF4F-9EEE-6ED64304B53F}"/>
                  </a:ext>
                </a:extLst>
              </p:cNvPr>
              <p:cNvSpPr/>
              <p:nvPr/>
            </p:nvSpPr>
            <p:spPr>
              <a:xfrm>
                <a:off x="88425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B879FF60-32E8-FF4F-9EEE-6ED64304B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4016569"/>
                <a:ext cx="352425" cy="342900"/>
              </a:xfrm>
              <a:prstGeom prst="ellipse">
                <a:avLst/>
              </a:prstGeom>
              <a:blipFill>
                <a:blip r:embed="rId2"/>
                <a:stretch>
                  <a:fillRect l="-10000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7E2C8909-34E6-BC4D-A356-A4E5F0B85424}"/>
                  </a:ext>
                </a:extLst>
              </p:cNvPr>
              <p:cNvSpPr/>
              <p:nvPr/>
            </p:nvSpPr>
            <p:spPr>
              <a:xfrm>
                <a:off x="160815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7E2C8909-34E6-BC4D-A356-A4E5F0B85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4016569"/>
                <a:ext cx="352425" cy="342900"/>
              </a:xfrm>
              <a:prstGeom prst="ellipse">
                <a:avLst/>
              </a:prstGeom>
              <a:blipFill>
                <a:blip r:embed="rId3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61C44C8-A43B-BB48-AA93-45E592392AC3}"/>
                  </a:ext>
                </a:extLst>
              </p:cNvPr>
              <p:cNvSpPr/>
              <p:nvPr/>
            </p:nvSpPr>
            <p:spPr>
              <a:xfrm>
                <a:off x="2303476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61C44C8-A43B-BB48-AA93-45E592392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4016569"/>
                <a:ext cx="352425" cy="342900"/>
              </a:xfrm>
              <a:prstGeom prst="ellipse">
                <a:avLst/>
              </a:prstGeom>
              <a:blipFill>
                <a:blip r:embed="rId4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96C63B8-2CE3-3943-AE8E-F7EA04377F36}"/>
              </a:ext>
            </a:extLst>
          </p:cNvPr>
          <p:cNvSpPr txBox="1"/>
          <p:nvPr/>
        </p:nvSpPr>
        <p:spPr>
          <a:xfrm>
            <a:off x="915527" y="4483294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1B70EBB-C3A1-A444-AF83-C121A9D962B7}"/>
              </a:ext>
            </a:extLst>
          </p:cNvPr>
          <p:cNvSpPr txBox="1"/>
          <p:nvPr/>
        </p:nvSpPr>
        <p:spPr>
          <a:xfrm>
            <a:off x="1648952" y="4483294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国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984866-8218-154D-8139-F583EB0C4222}"/>
              </a:ext>
            </a:extLst>
          </p:cNvPr>
          <p:cNvSpPr txBox="1"/>
          <p:nvPr/>
        </p:nvSpPr>
        <p:spPr>
          <a:xfrm>
            <a:off x="2344277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C1ECD375-D5DD-6B4E-A66D-A3FA1D3245A4}"/>
                  </a:ext>
                </a:extLst>
              </p:cNvPr>
              <p:cNvSpPr/>
              <p:nvPr/>
            </p:nvSpPr>
            <p:spPr>
              <a:xfrm>
                <a:off x="299880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C1ECD375-D5DD-6B4E-A66D-A3FA1D324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4016569"/>
                <a:ext cx="352425" cy="342900"/>
              </a:xfrm>
              <a:prstGeom prst="ellipse">
                <a:avLst/>
              </a:prstGeom>
              <a:blipFill>
                <a:blip r:embed="rId5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1885DCE1-D6AD-6648-825F-762F9F87ACAF}"/>
              </a:ext>
            </a:extLst>
          </p:cNvPr>
          <p:cNvSpPr txBox="1"/>
          <p:nvPr/>
        </p:nvSpPr>
        <p:spPr>
          <a:xfrm>
            <a:off x="3039602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BAF6FF57-ABDD-DC4A-9C0C-6DE19A02CF7D}"/>
                  </a:ext>
                </a:extLst>
              </p:cNvPr>
              <p:cNvSpPr/>
              <p:nvPr/>
            </p:nvSpPr>
            <p:spPr>
              <a:xfrm>
                <a:off x="3773028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BAF6FF57-ABDD-DC4A-9C0C-6DE19A02C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4016569"/>
                <a:ext cx="352425" cy="342900"/>
              </a:xfrm>
              <a:prstGeom prst="ellipse">
                <a:avLst/>
              </a:prstGeom>
              <a:blipFill>
                <a:blip r:embed="rId6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005D97FF-E0C0-1C4A-807C-33AE1ABC22A4}"/>
              </a:ext>
            </a:extLst>
          </p:cNvPr>
          <p:cNvSpPr txBox="1"/>
          <p:nvPr/>
        </p:nvSpPr>
        <p:spPr>
          <a:xfrm>
            <a:off x="3813829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9E7A150D-7915-FF47-923E-E9CF1BD6B310}"/>
                  </a:ext>
                </a:extLst>
              </p:cNvPr>
              <p:cNvSpPr/>
              <p:nvPr/>
            </p:nvSpPr>
            <p:spPr>
              <a:xfrm>
                <a:off x="4547254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9E7A150D-7915-FF47-923E-E9CF1BD6B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4016569"/>
                <a:ext cx="352425" cy="342900"/>
              </a:xfrm>
              <a:prstGeom prst="ellipse">
                <a:avLst/>
              </a:prstGeom>
              <a:blipFill>
                <a:blip r:embed="rId7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B3D51BD6-7512-ED4B-8F23-62738E54ECE6}"/>
              </a:ext>
            </a:extLst>
          </p:cNvPr>
          <p:cNvSpPr txBox="1"/>
          <p:nvPr/>
        </p:nvSpPr>
        <p:spPr>
          <a:xfrm>
            <a:off x="4588055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20D93AA4-2F55-4A4E-AB1A-9B2DAA497340}"/>
                  </a:ext>
                </a:extLst>
              </p:cNvPr>
              <p:cNvSpPr/>
              <p:nvPr/>
            </p:nvSpPr>
            <p:spPr>
              <a:xfrm>
                <a:off x="5362282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20D93AA4-2F55-4A4E-AB1A-9B2DAA497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4016569"/>
                <a:ext cx="352425" cy="342900"/>
              </a:xfrm>
              <a:prstGeom prst="ellipse">
                <a:avLst/>
              </a:prstGeom>
              <a:blipFill>
                <a:blip r:embed="rId8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1280060-78A3-434F-B236-843750254231}"/>
              </a:ext>
            </a:extLst>
          </p:cNvPr>
          <p:cNvSpPr txBox="1"/>
          <p:nvPr/>
        </p:nvSpPr>
        <p:spPr>
          <a:xfrm>
            <a:off x="5403083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2EAB946C-1260-9448-A509-353D1EE702F1}"/>
                  </a:ext>
                </a:extLst>
              </p:cNvPr>
              <p:cNvSpPr/>
              <p:nvPr/>
            </p:nvSpPr>
            <p:spPr>
              <a:xfrm>
                <a:off x="6177310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2EAB946C-1260-9448-A509-353D1EE70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4016569"/>
                <a:ext cx="352425" cy="342900"/>
              </a:xfrm>
              <a:prstGeom prst="ellipse">
                <a:avLst/>
              </a:prstGeom>
              <a:blipFill>
                <a:blip r:embed="rId9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91060D97-1DCC-1B44-B090-6E78DB20E832}"/>
              </a:ext>
            </a:extLst>
          </p:cNvPr>
          <p:cNvSpPr txBox="1"/>
          <p:nvPr/>
        </p:nvSpPr>
        <p:spPr>
          <a:xfrm>
            <a:off x="6218111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3EC9B0C-4577-6049-99A0-B97A8BA6AEFC}"/>
                  </a:ext>
                </a:extLst>
              </p:cNvPr>
              <p:cNvSpPr/>
              <p:nvPr/>
            </p:nvSpPr>
            <p:spPr>
              <a:xfrm>
                <a:off x="6856927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3EC9B0C-4577-6049-99A0-B97A8BA6A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4016569"/>
                <a:ext cx="352425" cy="342900"/>
              </a:xfrm>
              <a:prstGeom prst="ellipse">
                <a:avLst/>
              </a:prstGeom>
              <a:blipFill>
                <a:blip r:embed="rId10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3410A556-B8CB-8E44-B30E-BF509C44A797}"/>
              </a:ext>
            </a:extLst>
          </p:cNvPr>
          <p:cNvSpPr txBox="1"/>
          <p:nvPr/>
        </p:nvSpPr>
        <p:spPr>
          <a:xfrm>
            <a:off x="6897728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EDF0301-365E-1345-86E8-3E2E2B1F102A}"/>
                  </a:ext>
                </a:extLst>
              </p:cNvPr>
              <p:cNvSpPr/>
              <p:nvPr/>
            </p:nvSpPr>
            <p:spPr>
              <a:xfrm>
                <a:off x="7572764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EDF0301-365E-1345-86E8-3E2E2B1F1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4016569"/>
                <a:ext cx="352425" cy="342900"/>
              </a:xfrm>
              <a:prstGeom prst="ellipse">
                <a:avLst/>
              </a:prstGeom>
              <a:blipFill>
                <a:blip r:embed="rId11"/>
                <a:stretch>
                  <a:fillRect l="-19355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C09AB49A-1F89-3848-9E4F-7BC4359C9F1B}"/>
              </a:ext>
            </a:extLst>
          </p:cNvPr>
          <p:cNvSpPr txBox="1"/>
          <p:nvPr/>
        </p:nvSpPr>
        <p:spPr>
          <a:xfrm>
            <a:off x="7613565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DA486C-DA44-4047-89C3-D3EFF0F359D4}"/>
              </a:ext>
            </a:extLst>
          </p:cNvPr>
          <p:cNvSpPr/>
          <p:nvPr/>
        </p:nvSpPr>
        <p:spPr>
          <a:xfrm>
            <a:off x="884251" y="3197419"/>
            <a:ext cx="7040938" cy="5048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b="1" dirty="0">
                <a:solidFill>
                  <a:schemeClr val="tx1"/>
                </a:solidFill>
              </a:rPr>
              <a:t>上下文</a:t>
            </a:r>
            <a:r>
              <a:rPr kumimoji="1" lang="en-US" altLang="zh-CN" sz="1350" b="1" dirty="0">
                <a:solidFill>
                  <a:schemeClr val="tx1"/>
                </a:solidFill>
              </a:rPr>
              <a:t>embedding</a:t>
            </a:r>
            <a:endParaRPr kumimoji="1" lang="zh-CN" altLang="en-US" sz="135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18FDD9CA-97D0-DC4D-BE78-A5364233F614}"/>
                  </a:ext>
                </a:extLst>
              </p:cNvPr>
              <p:cNvSpPr/>
              <p:nvPr/>
            </p:nvSpPr>
            <p:spPr>
              <a:xfrm>
                <a:off x="88425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18FDD9CA-97D0-DC4D-BE78-A5364233F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2511619"/>
                <a:ext cx="352425" cy="342900"/>
              </a:xfrm>
              <a:prstGeom prst="ellipse">
                <a:avLst/>
              </a:prstGeom>
              <a:blipFill>
                <a:blip r:embed="rId12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6ADE39DC-4163-5B4E-A7C1-7CBD0911C1F7}"/>
                  </a:ext>
                </a:extLst>
              </p:cNvPr>
              <p:cNvSpPr/>
              <p:nvPr/>
            </p:nvSpPr>
            <p:spPr>
              <a:xfrm>
                <a:off x="160815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6ADE39DC-4163-5B4E-A7C1-7CBD0911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2511619"/>
                <a:ext cx="352425" cy="342900"/>
              </a:xfrm>
              <a:prstGeom prst="ellipse">
                <a:avLst/>
              </a:prstGeom>
              <a:blipFill>
                <a:blip r:embed="rId13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541102FC-8DF5-804A-9444-736EC2C5B618}"/>
                  </a:ext>
                </a:extLst>
              </p:cNvPr>
              <p:cNvSpPr/>
              <p:nvPr/>
            </p:nvSpPr>
            <p:spPr>
              <a:xfrm>
                <a:off x="2303476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541102FC-8DF5-804A-9444-736EC2C5B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2511619"/>
                <a:ext cx="352425" cy="342900"/>
              </a:xfrm>
              <a:prstGeom prst="ellipse">
                <a:avLst/>
              </a:prstGeom>
              <a:blipFill>
                <a:blip r:embed="rId14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6E2902C7-C441-3F44-8CAF-2659663E2F3D}"/>
                  </a:ext>
                </a:extLst>
              </p:cNvPr>
              <p:cNvSpPr/>
              <p:nvPr/>
            </p:nvSpPr>
            <p:spPr>
              <a:xfrm>
                <a:off x="299880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6E2902C7-C441-3F44-8CAF-2659663E2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2511619"/>
                <a:ext cx="352425" cy="342900"/>
              </a:xfrm>
              <a:prstGeom prst="ellipse">
                <a:avLst/>
              </a:prstGeom>
              <a:blipFill>
                <a:blip r:embed="rId15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55A9D69F-C229-AC46-8E54-F4D58849AF74}"/>
                  </a:ext>
                </a:extLst>
              </p:cNvPr>
              <p:cNvSpPr/>
              <p:nvPr/>
            </p:nvSpPr>
            <p:spPr>
              <a:xfrm>
                <a:off x="3773028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55A9D69F-C229-AC46-8E54-F4D58849A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2511619"/>
                <a:ext cx="352425" cy="342900"/>
              </a:xfrm>
              <a:prstGeom prst="ellipse">
                <a:avLst/>
              </a:prstGeom>
              <a:blipFill>
                <a:blip r:embed="rId16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50AF6704-6025-3247-82AD-BD161F9E0C14}"/>
                  </a:ext>
                </a:extLst>
              </p:cNvPr>
              <p:cNvSpPr/>
              <p:nvPr/>
            </p:nvSpPr>
            <p:spPr>
              <a:xfrm>
                <a:off x="4547254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50AF6704-6025-3247-82AD-BD161F9E0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2511619"/>
                <a:ext cx="352425" cy="342900"/>
              </a:xfrm>
              <a:prstGeom prst="ellipse">
                <a:avLst/>
              </a:prstGeom>
              <a:blipFill>
                <a:blip r:embed="rId17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1AD4A50C-6035-1343-86E2-EC8B23AADFEA}"/>
                  </a:ext>
                </a:extLst>
              </p:cNvPr>
              <p:cNvSpPr/>
              <p:nvPr/>
            </p:nvSpPr>
            <p:spPr>
              <a:xfrm>
                <a:off x="5362282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1AD4A50C-6035-1343-86E2-EC8B23AAD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2511619"/>
                <a:ext cx="352425" cy="342900"/>
              </a:xfrm>
              <a:prstGeom prst="ellipse">
                <a:avLst/>
              </a:prstGeom>
              <a:blipFill>
                <a:blip r:embed="rId18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5663147-39CA-1243-8EB7-E985107A2037}"/>
                  </a:ext>
                </a:extLst>
              </p:cNvPr>
              <p:cNvSpPr/>
              <p:nvPr/>
            </p:nvSpPr>
            <p:spPr>
              <a:xfrm>
                <a:off x="6177310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5663147-39CA-1243-8EB7-E985107A2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2511619"/>
                <a:ext cx="352425" cy="342900"/>
              </a:xfrm>
              <a:prstGeom prst="ellipse">
                <a:avLst/>
              </a:prstGeom>
              <a:blipFill>
                <a:blip r:embed="rId19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D843B11-2455-3F49-90C6-58A38C1C23E0}"/>
                  </a:ext>
                </a:extLst>
              </p:cNvPr>
              <p:cNvSpPr/>
              <p:nvPr/>
            </p:nvSpPr>
            <p:spPr>
              <a:xfrm>
                <a:off x="6856927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D843B11-2455-3F49-90C6-58A38C1C2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2511619"/>
                <a:ext cx="352425" cy="342900"/>
              </a:xfrm>
              <a:prstGeom prst="ellipse">
                <a:avLst/>
              </a:prstGeom>
              <a:blipFill>
                <a:blip r:embed="rId20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96C3967A-FA0D-B549-8B67-85B9847186F8}"/>
                  </a:ext>
                </a:extLst>
              </p:cNvPr>
              <p:cNvSpPr/>
              <p:nvPr/>
            </p:nvSpPr>
            <p:spPr>
              <a:xfrm>
                <a:off x="7572764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96C3967A-FA0D-B549-8B67-85B984718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2511619"/>
                <a:ext cx="352425" cy="342900"/>
              </a:xfrm>
              <a:prstGeom prst="ellipse">
                <a:avLst/>
              </a:prstGeom>
              <a:blipFill>
                <a:blip r:embed="rId21"/>
                <a:stretch>
                  <a:fillRect l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B4FACBF0-5820-9845-A5C5-BE478B9CEFCB}"/>
              </a:ext>
            </a:extLst>
          </p:cNvPr>
          <p:cNvCxnSpPr>
            <a:stCxn id="3" idx="0"/>
          </p:cNvCxnSpPr>
          <p:nvPr/>
        </p:nvCxnSpPr>
        <p:spPr>
          <a:xfrm flipV="1">
            <a:off x="106046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C64D192-E6DC-7A49-9E21-115AA77370AB}"/>
              </a:ext>
            </a:extLst>
          </p:cNvPr>
          <p:cNvCxnSpPr>
            <a:stCxn id="21" idx="0"/>
          </p:cNvCxnSpPr>
          <p:nvPr/>
        </p:nvCxnSpPr>
        <p:spPr>
          <a:xfrm flipV="1">
            <a:off x="178436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636B9A0A-C921-7749-AE22-4DC3FCD7E444}"/>
              </a:ext>
            </a:extLst>
          </p:cNvPr>
          <p:cNvCxnSpPr>
            <a:stCxn id="23" idx="0"/>
          </p:cNvCxnSpPr>
          <p:nvPr/>
        </p:nvCxnSpPr>
        <p:spPr>
          <a:xfrm flipV="1">
            <a:off x="2479689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F43CF28-2AD4-5145-B8E5-83B2975AEE92}"/>
              </a:ext>
            </a:extLst>
          </p:cNvPr>
          <p:cNvCxnSpPr>
            <a:stCxn id="35" idx="0"/>
          </p:cNvCxnSpPr>
          <p:nvPr/>
        </p:nvCxnSpPr>
        <p:spPr>
          <a:xfrm flipV="1">
            <a:off x="317501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4465CB5-2E71-324A-8FB2-DD5AB16C43F8}"/>
              </a:ext>
            </a:extLst>
          </p:cNvPr>
          <p:cNvCxnSpPr>
            <a:stCxn id="39" idx="0"/>
          </p:cNvCxnSpPr>
          <p:nvPr/>
        </p:nvCxnSpPr>
        <p:spPr>
          <a:xfrm flipV="1">
            <a:off x="3949240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0C65069-4D19-1D42-8B48-E2A7C0F63109}"/>
              </a:ext>
            </a:extLst>
          </p:cNvPr>
          <p:cNvCxnSpPr>
            <a:stCxn id="41" idx="0"/>
          </p:cNvCxnSpPr>
          <p:nvPr/>
        </p:nvCxnSpPr>
        <p:spPr>
          <a:xfrm flipV="1">
            <a:off x="4723467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36588D9F-6503-8847-AF97-EDD54E6B8B0A}"/>
              </a:ext>
            </a:extLst>
          </p:cNvPr>
          <p:cNvCxnSpPr>
            <a:stCxn id="43" idx="0"/>
          </p:cNvCxnSpPr>
          <p:nvPr/>
        </p:nvCxnSpPr>
        <p:spPr>
          <a:xfrm flipV="1">
            <a:off x="5538495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E1CB3206-2E55-CD40-9730-E60F2AB1FA9D}"/>
              </a:ext>
            </a:extLst>
          </p:cNvPr>
          <p:cNvCxnSpPr>
            <a:stCxn id="45" idx="0"/>
          </p:cNvCxnSpPr>
          <p:nvPr/>
        </p:nvCxnSpPr>
        <p:spPr>
          <a:xfrm flipV="1">
            <a:off x="6353523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157E8C83-9ED9-A948-BB76-7FF70EBB5E3D}"/>
              </a:ext>
            </a:extLst>
          </p:cNvPr>
          <p:cNvCxnSpPr>
            <a:stCxn id="47" idx="0"/>
          </p:cNvCxnSpPr>
          <p:nvPr/>
        </p:nvCxnSpPr>
        <p:spPr>
          <a:xfrm flipV="1">
            <a:off x="7033140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5F6D81A5-2D12-5B48-B5EB-5648FDE018B5}"/>
              </a:ext>
            </a:extLst>
          </p:cNvPr>
          <p:cNvCxnSpPr>
            <a:stCxn id="49" idx="0"/>
          </p:cNvCxnSpPr>
          <p:nvPr/>
        </p:nvCxnSpPr>
        <p:spPr>
          <a:xfrm flipV="1">
            <a:off x="7748976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3496AC40-F6DC-6B44-A15A-94DDD877F399}"/>
              </a:ext>
            </a:extLst>
          </p:cNvPr>
          <p:cNvCxnSpPr>
            <a:endCxn id="51" idx="4"/>
          </p:cNvCxnSpPr>
          <p:nvPr/>
        </p:nvCxnSpPr>
        <p:spPr>
          <a:xfrm flipV="1">
            <a:off x="106046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1104AC9C-92EA-344B-B3E5-29FA3C22A9C2}"/>
              </a:ext>
            </a:extLst>
          </p:cNvPr>
          <p:cNvCxnSpPr>
            <a:endCxn id="52" idx="4"/>
          </p:cNvCxnSpPr>
          <p:nvPr/>
        </p:nvCxnSpPr>
        <p:spPr>
          <a:xfrm flipV="1">
            <a:off x="178436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11A0E565-4C13-434E-BEF4-6AC6A532DC43}"/>
              </a:ext>
            </a:extLst>
          </p:cNvPr>
          <p:cNvCxnSpPr>
            <a:endCxn id="53" idx="4"/>
          </p:cNvCxnSpPr>
          <p:nvPr/>
        </p:nvCxnSpPr>
        <p:spPr>
          <a:xfrm flipV="1">
            <a:off x="2479689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C7482FEB-6377-1948-AFAA-3E86482314DF}"/>
              </a:ext>
            </a:extLst>
          </p:cNvPr>
          <p:cNvCxnSpPr>
            <a:endCxn id="54" idx="4"/>
          </p:cNvCxnSpPr>
          <p:nvPr/>
        </p:nvCxnSpPr>
        <p:spPr>
          <a:xfrm flipV="1">
            <a:off x="317501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A89A2CBE-AFEA-A441-8B35-AEC7D253EB7A}"/>
              </a:ext>
            </a:extLst>
          </p:cNvPr>
          <p:cNvCxnSpPr>
            <a:endCxn id="56" idx="4"/>
          </p:cNvCxnSpPr>
          <p:nvPr/>
        </p:nvCxnSpPr>
        <p:spPr>
          <a:xfrm flipV="1">
            <a:off x="3949240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FE5E82EE-B0E9-7C46-8933-97F8A5801F84}"/>
              </a:ext>
            </a:extLst>
          </p:cNvPr>
          <p:cNvCxnSpPr>
            <a:endCxn id="57" idx="4"/>
          </p:cNvCxnSpPr>
          <p:nvPr/>
        </p:nvCxnSpPr>
        <p:spPr>
          <a:xfrm flipV="1">
            <a:off x="4723467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755C538E-F9E2-E543-B950-997C6AB2B07D}"/>
              </a:ext>
            </a:extLst>
          </p:cNvPr>
          <p:cNvCxnSpPr>
            <a:endCxn id="58" idx="4"/>
          </p:cNvCxnSpPr>
          <p:nvPr/>
        </p:nvCxnSpPr>
        <p:spPr>
          <a:xfrm flipV="1">
            <a:off x="5538495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E469966F-36D7-6E4D-A0D7-CF0F8BE18ADB}"/>
              </a:ext>
            </a:extLst>
          </p:cNvPr>
          <p:cNvCxnSpPr>
            <a:endCxn id="59" idx="4"/>
          </p:cNvCxnSpPr>
          <p:nvPr/>
        </p:nvCxnSpPr>
        <p:spPr>
          <a:xfrm flipV="1">
            <a:off x="6353523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24B27E89-830C-1949-B578-A0C2C4EE48E9}"/>
              </a:ext>
            </a:extLst>
          </p:cNvPr>
          <p:cNvCxnSpPr>
            <a:endCxn id="60" idx="4"/>
          </p:cNvCxnSpPr>
          <p:nvPr/>
        </p:nvCxnSpPr>
        <p:spPr>
          <a:xfrm flipV="1">
            <a:off x="7033140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EF76D4BF-2BDA-0E43-8DE3-FFBC194B3FBB}"/>
              </a:ext>
            </a:extLst>
          </p:cNvPr>
          <p:cNvCxnSpPr>
            <a:endCxn id="62" idx="4"/>
          </p:cNvCxnSpPr>
          <p:nvPr/>
        </p:nvCxnSpPr>
        <p:spPr>
          <a:xfrm flipV="1">
            <a:off x="7748976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C455244D-DAEF-2A40-BEF0-2C6234F9660E}"/>
              </a:ext>
            </a:extLst>
          </p:cNvPr>
          <p:cNvSpPr/>
          <p:nvPr/>
        </p:nvSpPr>
        <p:spPr>
          <a:xfrm>
            <a:off x="884251" y="1680369"/>
            <a:ext cx="7040938" cy="504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b="1" dirty="0">
                <a:solidFill>
                  <a:schemeClr val="tx1"/>
                </a:solidFill>
              </a:rPr>
              <a:t>解码层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9FD524A1-6EC9-914C-B9AF-7965C99CF324}"/>
                  </a:ext>
                </a:extLst>
              </p:cNvPr>
              <p:cNvSpPr/>
              <p:nvPr/>
            </p:nvSpPr>
            <p:spPr>
              <a:xfrm>
                <a:off x="88425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9FD524A1-6EC9-914C-B9AF-7965C99CF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994569"/>
                <a:ext cx="352425" cy="342900"/>
              </a:xfrm>
              <a:prstGeom prst="ellipse">
                <a:avLst/>
              </a:prstGeom>
              <a:blipFill>
                <a:blip r:embed="rId22"/>
                <a:stretch>
                  <a:fillRect l="-10000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C427D679-3308-0441-954F-C35370AF3758}"/>
                  </a:ext>
                </a:extLst>
              </p:cNvPr>
              <p:cNvSpPr/>
              <p:nvPr/>
            </p:nvSpPr>
            <p:spPr>
              <a:xfrm>
                <a:off x="160815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C427D679-3308-0441-954F-C35370AF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994569"/>
                <a:ext cx="352425" cy="342900"/>
              </a:xfrm>
              <a:prstGeom prst="ellipse">
                <a:avLst/>
              </a:prstGeom>
              <a:blipFill>
                <a:blip r:embed="rId23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18ADDC31-B25C-3644-BF8F-30CA0338FBB1}"/>
                  </a:ext>
                </a:extLst>
              </p:cNvPr>
              <p:cNvSpPr/>
              <p:nvPr/>
            </p:nvSpPr>
            <p:spPr>
              <a:xfrm>
                <a:off x="2303476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18ADDC31-B25C-3644-BF8F-30CA0338F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994569"/>
                <a:ext cx="352425" cy="342900"/>
              </a:xfrm>
              <a:prstGeom prst="ellipse">
                <a:avLst/>
              </a:prstGeom>
              <a:blipFill>
                <a:blip r:embed="rId24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E66CBCFC-CB40-C849-9542-D2D23AA45A48}"/>
                  </a:ext>
                </a:extLst>
              </p:cNvPr>
              <p:cNvSpPr/>
              <p:nvPr/>
            </p:nvSpPr>
            <p:spPr>
              <a:xfrm>
                <a:off x="299880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E66CBCFC-CB40-C849-9542-D2D23AA4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994569"/>
                <a:ext cx="352425" cy="342900"/>
              </a:xfrm>
              <a:prstGeom prst="ellipse">
                <a:avLst/>
              </a:prstGeom>
              <a:blipFill>
                <a:blip r:embed="rId25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F10F8275-862A-E94B-8B4F-B11E0FEEC4BE}"/>
                  </a:ext>
                </a:extLst>
              </p:cNvPr>
              <p:cNvSpPr/>
              <p:nvPr/>
            </p:nvSpPr>
            <p:spPr>
              <a:xfrm>
                <a:off x="3773028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F10F8275-862A-E94B-8B4F-B11E0FEEC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994569"/>
                <a:ext cx="352425" cy="342900"/>
              </a:xfrm>
              <a:prstGeom prst="ellipse">
                <a:avLst/>
              </a:prstGeom>
              <a:blipFill>
                <a:blip r:embed="rId26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1C88A22E-F5F4-8049-ACBC-F098E2985555}"/>
                  </a:ext>
                </a:extLst>
              </p:cNvPr>
              <p:cNvSpPr/>
              <p:nvPr/>
            </p:nvSpPr>
            <p:spPr>
              <a:xfrm>
                <a:off x="4547254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1C88A22E-F5F4-8049-ACBC-F098E2985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994569"/>
                <a:ext cx="352425" cy="342900"/>
              </a:xfrm>
              <a:prstGeom prst="ellipse">
                <a:avLst/>
              </a:prstGeom>
              <a:blipFill>
                <a:blip r:embed="rId27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7CE489A-0D1F-3743-B6DF-E5283E3A946B}"/>
                  </a:ext>
                </a:extLst>
              </p:cNvPr>
              <p:cNvSpPr/>
              <p:nvPr/>
            </p:nvSpPr>
            <p:spPr>
              <a:xfrm>
                <a:off x="5362282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7CE489A-0D1F-3743-B6DF-E5283E3A9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994569"/>
                <a:ext cx="352425" cy="342900"/>
              </a:xfrm>
              <a:prstGeom prst="ellipse">
                <a:avLst/>
              </a:prstGeom>
              <a:blipFill>
                <a:blip r:embed="rId28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59D9BC9A-0676-8545-8615-F5F1D7B59FF0}"/>
                  </a:ext>
                </a:extLst>
              </p:cNvPr>
              <p:cNvSpPr/>
              <p:nvPr/>
            </p:nvSpPr>
            <p:spPr>
              <a:xfrm>
                <a:off x="6177310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59D9BC9A-0676-8545-8615-F5F1D7B59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994569"/>
                <a:ext cx="352425" cy="342900"/>
              </a:xfrm>
              <a:prstGeom prst="ellipse">
                <a:avLst/>
              </a:prstGeom>
              <a:blipFill>
                <a:blip r:embed="rId29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A927D411-85DA-DA40-863C-E44279B8FAD8}"/>
                  </a:ext>
                </a:extLst>
              </p:cNvPr>
              <p:cNvSpPr/>
              <p:nvPr/>
            </p:nvSpPr>
            <p:spPr>
              <a:xfrm>
                <a:off x="6856927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A927D411-85DA-DA40-863C-E44279B8F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994569"/>
                <a:ext cx="352425" cy="342900"/>
              </a:xfrm>
              <a:prstGeom prst="ellipse">
                <a:avLst/>
              </a:prstGeom>
              <a:blipFill>
                <a:blip r:embed="rId30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97EBBCE3-E4C8-9C44-9768-DE0FB479AC2D}"/>
                  </a:ext>
                </a:extLst>
              </p:cNvPr>
              <p:cNvSpPr/>
              <p:nvPr/>
            </p:nvSpPr>
            <p:spPr>
              <a:xfrm>
                <a:off x="7572764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97EBBCE3-E4C8-9C44-9768-DE0FB479A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994569"/>
                <a:ext cx="352425" cy="342900"/>
              </a:xfrm>
              <a:prstGeom prst="ellipse">
                <a:avLst/>
              </a:prstGeom>
              <a:blipFill>
                <a:blip r:embed="rId31"/>
                <a:stretch>
                  <a:fillRect l="-19355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290D7E9B-B1FA-1F44-8E7A-FDD9CC7F7F65}"/>
              </a:ext>
            </a:extLst>
          </p:cNvPr>
          <p:cNvCxnSpPr>
            <a:endCxn id="94" idx="4"/>
          </p:cNvCxnSpPr>
          <p:nvPr/>
        </p:nvCxnSpPr>
        <p:spPr>
          <a:xfrm flipV="1">
            <a:off x="106046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18BFA522-CA50-D84C-B14A-B99AF2CE23B8}"/>
              </a:ext>
            </a:extLst>
          </p:cNvPr>
          <p:cNvCxnSpPr>
            <a:endCxn id="95" idx="4"/>
          </p:cNvCxnSpPr>
          <p:nvPr/>
        </p:nvCxnSpPr>
        <p:spPr>
          <a:xfrm flipV="1">
            <a:off x="178436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38FBD7FC-1872-784C-8203-61F92D53FFA4}"/>
              </a:ext>
            </a:extLst>
          </p:cNvPr>
          <p:cNvCxnSpPr>
            <a:endCxn id="96" idx="4"/>
          </p:cNvCxnSpPr>
          <p:nvPr/>
        </p:nvCxnSpPr>
        <p:spPr>
          <a:xfrm flipV="1">
            <a:off x="2479689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FBFA5D92-F42E-7A4E-A28A-765BC32C3253}"/>
              </a:ext>
            </a:extLst>
          </p:cNvPr>
          <p:cNvCxnSpPr>
            <a:endCxn id="97" idx="4"/>
          </p:cNvCxnSpPr>
          <p:nvPr/>
        </p:nvCxnSpPr>
        <p:spPr>
          <a:xfrm flipV="1">
            <a:off x="317501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5F4266DB-1A74-934B-AA9A-E57755A8A38A}"/>
              </a:ext>
            </a:extLst>
          </p:cNvPr>
          <p:cNvCxnSpPr>
            <a:endCxn id="98" idx="4"/>
          </p:cNvCxnSpPr>
          <p:nvPr/>
        </p:nvCxnSpPr>
        <p:spPr>
          <a:xfrm flipV="1">
            <a:off x="3949240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97D64D07-2F9D-AA40-AF58-DA3BA8480387}"/>
              </a:ext>
            </a:extLst>
          </p:cNvPr>
          <p:cNvCxnSpPr>
            <a:endCxn id="99" idx="4"/>
          </p:cNvCxnSpPr>
          <p:nvPr/>
        </p:nvCxnSpPr>
        <p:spPr>
          <a:xfrm flipV="1">
            <a:off x="4723467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871108DB-2B33-254B-B655-3E8E79ACFC52}"/>
              </a:ext>
            </a:extLst>
          </p:cNvPr>
          <p:cNvCxnSpPr>
            <a:endCxn id="100" idx="4"/>
          </p:cNvCxnSpPr>
          <p:nvPr/>
        </p:nvCxnSpPr>
        <p:spPr>
          <a:xfrm flipV="1">
            <a:off x="5538495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578C1208-C7F2-9C49-96C4-0C89691B3C6B}"/>
              </a:ext>
            </a:extLst>
          </p:cNvPr>
          <p:cNvCxnSpPr>
            <a:endCxn id="101" idx="4"/>
          </p:cNvCxnSpPr>
          <p:nvPr/>
        </p:nvCxnSpPr>
        <p:spPr>
          <a:xfrm flipV="1">
            <a:off x="6353523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1859D003-FE30-6945-B763-F880128AB99E}"/>
              </a:ext>
            </a:extLst>
          </p:cNvPr>
          <p:cNvCxnSpPr>
            <a:endCxn id="102" idx="4"/>
          </p:cNvCxnSpPr>
          <p:nvPr/>
        </p:nvCxnSpPr>
        <p:spPr>
          <a:xfrm flipV="1">
            <a:off x="7033140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694798F4-C591-2743-A1A7-C85924E2A832}"/>
              </a:ext>
            </a:extLst>
          </p:cNvPr>
          <p:cNvCxnSpPr>
            <a:endCxn id="103" idx="4"/>
          </p:cNvCxnSpPr>
          <p:nvPr/>
        </p:nvCxnSpPr>
        <p:spPr>
          <a:xfrm flipV="1">
            <a:off x="7748976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D878C317-BC51-BD4A-A433-45591820B9F6}"/>
              </a:ext>
            </a:extLst>
          </p:cNvPr>
          <p:cNvCxnSpPr>
            <a:stCxn id="51" idx="0"/>
          </p:cNvCxnSpPr>
          <p:nvPr/>
        </p:nvCxnSpPr>
        <p:spPr>
          <a:xfrm flipV="1">
            <a:off x="106046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F73A558E-C653-824A-9BB2-D1ADB1F53897}"/>
              </a:ext>
            </a:extLst>
          </p:cNvPr>
          <p:cNvCxnSpPr>
            <a:stCxn id="52" idx="0"/>
          </p:cNvCxnSpPr>
          <p:nvPr/>
        </p:nvCxnSpPr>
        <p:spPr>
          <a:xfrm flipV="1">
            <a:off x="178436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28C160DE-3997-8545-B2FC-3022626826EA}"/>
              </a:ext>
            </a:extLst>
          </p:cNvPr>
          <p:cNvCxnSpPr>
            <a:stCxn id="53" idx="0"/>
          </p:cNvCxnSpPr>
          <p:nvPr/>
        </p:nvCxnSpPr>
        <p:spPr>
          <a:xfrm flipV="1">
            <a:off x="2479689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AAD8A412-90CD-964D-B3A6-57CEDB605708}"/>
              </a:ext>
            </a:extLst>
          </p:cNvPr>
          <p:cNvCxnSpPr>
            <a:stCxn id="54" idx="0"/>
          </p:cNvCxnSpPr>
          <p:nvPr/>
        </p:nvCxnSpPr>
        <p:spPr>
          <a:xfrm flipV="1">
            <a:off x="317501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BE01E310-0E14-EA45-8C5D-9A80679DBADA}"/>
              </a:ext>
            </a:extLst>
          </p:cNvPr>
          <p:cNvCxnSpPr>
            <a:stCxn id="56" idx="0"/>
          </p:cNvCxnSpPr>
          <p:nvPr/>
        </p:nvCxnSpPr>
        <p:spPr>
          <a:xfrm flipV="1">
            <a:off x="3949240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0884355B-FD9F-3642-B553-E0866D027718}"/>
              </a:ext>
            </a:extLst>
          </p:cNvPr>
          <p:cNvCxnSpPr>
            <a:stCxn id="57" idx="0"/>
          </p:cNvCxnSpPr>
          <p:nvPr/>
        </p:nvCxnSpPr>
        <p:spPr>
          <a:xfrm flipV="1">
            <a:off x="4723467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96E4CF04-48DC-BF45-8242-918AF72D0952}"/>
              </a:ext>
            </a:extLst>
          </p:cNvPr>
          <p:cNvCxnSpPr>
            <a:stCxn id="58" idx="0"/>
          </p:cNvCxnSpPr>
          <p:nvPr/>
        </p:nvCxnSpPr>
        <p:spPr>
          <a:xfrm flipV="1">
            <a:off x="5538495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ED83F818-57FC-CC4F-BF77-5ACF65CB3079}"/>
              </a:ext>
            </a:extLst>
          </p:cNvPr>
          <p:cNvCxnSpPr>
            <a:stCxn id="59" idx="0"/>
          </p:cNvCxnSpPr>
          <p:nvPr/>
        </p:nvCxnSpPr>
        <p:spPr>
          <a:xfrm flipV="1">
            <a:off x="6353523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83C58071-02C2-7B46-89E7-53521732326B}"/>
              </a:ext>
            </a:extLst>
          </p:cNvPr>
          <p:cNvCxnSpPr>
            <a:stCxn id="60" idx="0"/>
          </p:cNvCxnSpPr>
          <p:nvPr/>
        </p:nvCxnSpPr>
        <p:spPr>
          <a:xfrm flipV="1">
            <a:off x="7033140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FCF3616F-C42C-654D-A4E5-FB96777520EC}"/>
              </a:ext>
            </a:extLst>
          </p:cNvPr>
          <p:cNvCxnSpPr>
            <a:stCxn id="62" idx="0"/>
          </p:cNvCxnSpPr>
          <p:nvPr/>
        </p:nvCxnSpPr>
        <p:spPr>
          <a:xfrm flipV="1">
            <a:off x="7748976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0F356EE-B2CB-2542-9FFF-4DDEE240B30D}"/>
              </a:ext>
            </a:extLst>
          </p:cNvPr>
          <p:cNvSpPr txBox="1"/>
          <p:nvPr/>
        </p:nvSpPr>
        <p:spPr>
          <a:xfrm>
            <a:off x="931778" y="683846"/>
            <a:ext cx="282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B</a:t>
            </a:r>
            <a:endParaRPr kumimoji="1" lang="zh-CN" altLang="en-US" sz="1350" b="1" dirty="0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6A5FD50-4064-AD47-870E-DD481BC35AA0}"/>
              </a:ext>
            </a:extLst>
          </p:cNvPr>
          <p:cNvSpPr txBox="1"/>
          <p:nvPr/>
        </p:nvSpPr>
        <p:spPr>
          <a:xfrm>
            <a:off x="1665203" y="683846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FDB38C46-3F6E-4C4A-B97C-C12D32428972}"/>
              </a:ext>
            </a:extLst>
          </p:cNvPr>
          <p:cNvSpPr txBox="1"/>
          <p:nvPr/>
        </p:nvSpPr>
        <p:spPr>
          <a:xfrm>
            <a:off x="2360528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13521562-7CDF-5841-AD2C-B22A504DFD81}"/>
              </a:ext>
            </a:extLst>
          </p:cNvPr>
          <p:cNvSpPr txBox="1"/>
          <p:nvPr/>
        </p:nvSpPr>
        <p:spPr>
          <a:xfrm>
            <a:off x="3055853" y="708045"/>
            <a:ext cx="282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B</a:t>
            </a:r>
            <a:endParaRPr kumimoji="1" lang="zh-CN" altLang="en-US" sz="1350" b="1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93D99990-E960-A747-82B3-2014E49C3697}"/>
              </a:ext>
            </a:extLst>
          </p:cNvPr>
          <p:cNvSpPr txBox="1"/>
          <p:nvPr/>
        </p:nvSpPr>
        <p:spPr>
          <a:xfrm>
            <a:off x="3830079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5B3FFA7C-0D68-634F-9F1B-F9EFEA317A4A}"/>
              </a:ext>
            </a:extLst>
          </p:cNvPr>
          <p:cNvSpPr txBox="1"/>
          <p:nvPr/>
        </p:nvSpPr>
        <p:spPr>
          <a:xfrm>
            <a:off x="4604306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5C3B427-E1E1-E644-8665-BFD8FF297679}"/>
              </a:ext>
            </a:extLst>
          </p:cNvPr>
          <p:cNvSpPr txBox="1"/>
          <p:nvPr/>
        </p:nvSpPr>
        <p:spPr>
          <a:xfrm>
            <a:off x="5419334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AA15677-2EF7-5046-898B-E1C32EE0D974}"/>
              </a:ext>
            </a:extLst>
          </p:cNvPr>
          <p:cNvSpPr txBox="1"/>
          <p:nvPr/>
        </p:nvSpPr>
        <p:spPr>
          <a:xfrm>
            <a:off x="6234362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C6DB995F-45D7-6247-8D67-971309F7021F}"/>
              </a:ext>
            </a:extLst>
          </p:cNvPr>
          <p:cNvSpPr txBox="1"/>
          <p:nvPr/>
        </p:nvSpPr>
        <p:spPr>
          <a:xfrm>
            <a:off x="6913979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97AE24E1-B134-FB4A-B0B7-CA42B45400B3}"/>
              </a:ext>
            </a:extLst>
          </p:cNvPr>
          <p:cNvSpPr txBox="1"/>
          <p:nvPr/>
        </p:nvSpPr>
        <p:spPr>
          <a:xfrm>
            <a:off x="7629815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C0F9627B-AD6D-D04E-AA63-D6A36FCF8E9F}"/>
              </a:ext>
            </a:extLst>
          </p:cNvPr>
          <p:cNvSpPr txBox="1"/>
          <p:nvPr/>
        </p:nvSpPr>
        <p:spPr>
          <a:xfrm>
            <a:off x="1004804" y="29351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深度学习泛式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0782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391949" y="150887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Bi-LSTM+CRF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6AD65A1-17FB-F14A-9AC9-C0CF6062118D}"/>
                  </a:ext>
                </a:extLst>
              </p:cNvPr>
              <p:cNvSpPr/>
              <p:nvPr/>
            </p:nvSpPr>
            <p:spPr>
              <a:xfrm>
                <a:off x="88425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6AD65A1-17FB-F14A-9AC9-C0CF60621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4016569"/>
                <a:ext cx="352425" cy="342900"/>
              </a:xfrm>
              <a:prstGeom prst="ellipse">
                <a:avLst/>
              </a:prstGeom>
              <a:blipFill>
                <a:blip r:embed="rId4"/>
                <a:stretch>
                  <a:fillRect l="-10000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3C6494C4-29C9-624D-8EBC-A7D1C5B5324B}"/>
                  </a:ext>
                </a:extLst>
              </p:cNvPr>
              <p:cNvSpPr/>
              <p:nvPr/>
            </p:nvSpPr>
            <p:spPr>
              <a:xfrm>
                <a:off x="160815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3C6494C4-29C9-624D-8EBC-A7D1C5B53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4016569"/>
                <a:ext cx="352425" cy="342900"/>
              </a:xfrm>
              <a:prstGeom prst="ellipse">
                <a:avLst/>
              </a:prstGeom>
              <a:blipFill>
                <a:blip r:embed="rId5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5E0A848-2F99-F24B-9E06-4AFFCDA3CD6C}"/>
                  </a:ext>
                </a:extLst>
              </p:cNvPr>
              <p:cNvSpPr/>
              <p:nvPr/>
            </p:nvSpPr>
            <p:spPr>
              <a:xfrm>
                <a:off x="2303476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5E0A848-2F99-F24B-9E06-4AFFCDA3C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4016569"/>
                <a:ext cx="352425" cy="342900"/>
              </a:xfrm>
              <a:prstGeom prst="ellipse">
                <a:avLst/>
              </a:prstGeom>
              <a:blipFill>
                <a:blip r:embed="rId6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9E8A3BB3-AA1B-9C48-87F5-F471F61E7062}"/>
              </a:ext>
            </a:extLst>
          </p:cNvPr>
          <p:cNvSpPr txBox="1"/>
          <p:nvPr/>
        </p:nvSpPr>
        <p:spPr>
          <a:xfrm>
            <a:off x="915527" y="4483294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AF9CBE-6DE1-524E-B0BA-CB4984EFF344}"/>
              </a:ext>
            </a:extLst>
          </p:cNvPr>
          <p:cNvSpPr txBox="1"/>
          <p:nvPr/>
        </p:nvSpPr>
        <p:spPr>
          <a:xfrm>
            <a:off x="1648952" y="4483294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A72733-D2C1-054F-9DD9-610B12A8880A}"/>
              </a:ext>
            </a:extLst>
          </p:cNvPr>
          <p:cNvSpPr txBox="1"/>
          <p:nvPr/>
        </p:nvSpPr>
        <p:spPr>
          <a:xfrm>
            <a:off x="2344277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B736239-6628-C345-B001-5B3645A5E5F8}"/>
                  </a:ext>
                </a:extLst>
              </p:cNvPr>
              <p:cNvSpPr/>
              <p:nvPr/>
            </p:nvSpPr>
            <p:spPr>
              <a:xfrm>
                <a:off x="299880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B736239-6628-C345-B001-5B3645A5E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4016569"/>
                <a:ext cx="352425" cy="342900"/>
              </a:xfrm>
              <a:prstGeom prst="ellipse">
                <a:avLst/>
              </a:prstGeom>
              <a:blipFill>
                <a:blip r:embed="rId7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D9B466DF-27E4-E545-83AF-9030144F115F}"/>
              </a:ext>
            </a:extLst>
          </p:cNvPr>
          <p:cNvSpPr txBox="1"/>
          <p:nvPr/>
        </p:nvSpPr>
        <p:spPr>
          <a:xfrm>
            <a:off x="3039602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05F7D48-4DF6-3244-9873-DAC6E81CD19F}"/>
                  </a:ext>
                </a:extLst>
              </p:cNvPr>
              <p:cNvSpPr/>
              <p:nvPr/>
            </p:nvSpPr>
            <p:spPr>
              <a:xfrm>
                <a:off x="3773028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05F7D48-4DF6-3244-9873-DAC6E81CD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4016569"/>
                <a:ext cx="352425" cy="342900"/>
              </a:xfrm>
              <a:prstGeom prst="ellipse">
                <a:avLst/>
              </a:prstGeom>
              <a:blipFill>
                <a:blip r:embed="rId8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61A81C57-534D-5B4E-A34F-10E081A97E75}"/>
              </a:ext>
            </a:extLst>
          </p:cNvPr>
          <p:cNvSpPr txBox="1"/>
          <p:nvPr/>
        </p:nvSpPr>
        <p:spPr>
          <a:xfrm>
            <a:off x="3813829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C35D504-C6B7-0F48-988C-F7474134B1EC}"/>
                  </a:ext>
                </a:extLst>
              </p:cNvPr>
              <p:cNvSpPr/>
              <p:nvPr/>
            </p:nvSpPr>
            <p:spPr>
              <a:xfrm>
                <a:off x="4547254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C35D504-C6B7-0F48-988C-F7474134B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4016569"/>
                <a:ext cx="352425" cy="342900"/>
              </a:xfrm>
              <a:prstGeom prst="ellipse">
                <a:avLst/>
              </a:prstGeom>
              <a:blipFill>
                <a:blip r:embed="rId9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0AEC6D8A-82B2-5F4A-81EF-08BD1B81BF02}"/>
              </a:ext>
            </a:extLst>
          </p:cNvPr>
          <p:cNvSpPr txBox="1"/>
          <p:nvPr/>
        </p:nvSpPr>
        <p:spPr>
          <a:xfrm>
            <a:off x="4588055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9EC50DC-C7F9-A14A-9CA4-FCED5F485069}"/>
                  </a:ext>
                </a:extLst>
              </p:cNvPr>
              <p:cNvSpPr/>
              <p:nvPr/>
            </p:nvSpPr>
            <p:spPr>
              <a:xfrm>
                <a:off x="5362282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9EC50DC-C7F9-A14A-9CA4-FCED5F485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4016569"/>
                <a:ext cx="352425" cy="342900"/>
              </a:xfrm>
              <a:prstGeom prst="ellipse">
                <a:avLst/>
              </a:prstGeom>
              <a:blipFill>
                <a:blip r:embed="rId10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0A3BC361-572B-3849-9081-802C16E7F06B}"/>
              </a:ext>
            </a:extLst>
          </p:cNvPr>
          <p:cNvSpPr txBox="1"/>
          <p:nvPr/>
        </p:nvSpPr>
        <p:spPr>
          <a:xfrm>
            <a:off x="5403083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72A2367-350B-5542-B295-90D2854FE173}"/>
                  </a:ext>
                </a:extLst>
              </p:cNvPr>
              <p:cNvSpPr/>
              <p:nvPr/>
            </p:nvSpPr>
            <p:spPr>
              <a:xfrm>
                <a:off x="6177310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72A2367-350B-5542-B295-90D2854FE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4016569"/>
                <a:ext cx="352425" cy="342900"/>
              </a:xfrm>
              <a:prstGeom prst="ellipse">
                <a:avLst/>
              </a:prstGeom>
              <a:blipFill>
                <a:blip r:embed="rId11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9578613C-5308-7B48-BCD5-73FEB0661D61}"/>
              </a:ext>
            </a:extLst>
          </p:cNvPr>
          <p:cNvSpPr txBox="1"/>
          <p:nvPr/>
        </p:nvSpPr>
        <p:spPr>
          <a:xfrm>
            <a:off x="6218111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8AD034E-84C7-9D43-8CC5-C428F5E91A7C}"/>
                  </a:ext>
                </a:extLst>
              </p:cNvPr>
              <p:cNvSpPr/>
              <p:nvPr/>
            </p:nvSpPr>
            <p:spPr>
              <a:xfrm>
                <a:off x="6856927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8AD034E-84C7-9D43-8CC5-C428F5E91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4016569"/>
                <a:ext cx="352425" cy="342900"/>
              </a:xfrm>
              <a:prstGeom prst="ellipse">
                <a:avLst/>
              </a:prstGeom>
              <a:blipFill>
                <a:blip r:embed="rId12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F626BD17-E2F9-3E45-AFD7-C22EBA2CAB0E}"/>
              </a:ext>
            </a:extLst>
          </p:cNvPr>
          <p:cNvSpPr txBox="1"/>
          <p:nvPr/>
        </p:nvSpPr>
        <p:spPr>
          <a:xfrm>
            <a:off x="6897728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99EBBDA-1812-284F-BAE7-8F3BA2FF535E}"/>
                  </a:ext>
                </a:extLst>
              </p:cNvPr>
              <p:cNvSpPr/>
              <p:nvPr/>
            </p:nvSpPr>
            <p:spPr>
              <a:xfrm>
                <a:off x="7572764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99EBBDA-1812-284F-BAE7-8F3BA2FF5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4016569"/>
                <a:ext cx="352425" cy="342900"/>
              </a:xfrm>
              <a:prstGeom prst="ellipse">
                <a:avLst/>
              </a:prstGeom>
              <a:blipFill>
                <a:blip r:embed="rId13"/>
                <a:stretch>
                  <a:fillRect l="-19355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8043CED0-E92A-F24C-92DC-6E22A2255BD6}"/>
              </a:ext>
            </a:extLst>
          </p:cNvPr>
          <p:cNvSpPr txBox="1"/>
          <p:nvPr/>
        </p:nvSpPr>
        <p:spPr>
          <a:xfrm>
            <a:off x="7613565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戏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6D6B289-D1AA-6243-8087-9C71972D34BF}"/>
              </a:ext>
            </a:extLst>
          </p:cNvPr>
          <p:cNvSpPr/>
          <p:nvPr/>
        </p:nvSpPr>
        <p:spPr>
          <a:xfrm>
            <a:off x="884251" y="3197419"/>
            <a:ext cx="7040938" cy="5048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 b="1" dirty="0">
                <a:solidFill>
                  <a:schemeClr val="tx1"/>
                </a:solidFill>
              </a:rPr>
              <a:t>Bi-LSTM</a:t>
            </a:r>
            <a:endParaRPr kumimoji="1" lang="zh-CN" altLang="en-US" sz="135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CBB239F-D7F5-6C44-B351-8ACFCBA9323B}"/>
                  </a:ext>
                </a:extLst>
              </p:cNvPr>
              <p:cNvSpPr/>
              <p:nvPr/>
            </p:nvSpPr>
            <p:spPr>
              <a:xfrm>
                <a:off x="88425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CBB239F-D7F5-6C44-B351-8ACFCBA93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2511619"/>
                <a:ext cx="352425" cy="342900"/>
              </a:xfrm>
              <a:prstGeom prst="ellipse">
                <a:avLst/>
              </a:prstGeom>
              <a:blipFill>
                <a:blip r:embed="rId14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3786C05-E064-4A44-8A2C-C2A0F494CA58}"/>
                  </a:ext>
                </a:extLst>
              </p:cNvPr>
              <p:cNvSpPr/>
              <p:nvPr/>
            </p:nvSpPr>
            <p:spPr>
              <a:xfrm>
                <a:off x="160815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3786C05-E064-4A44-8A2C-C2A0F494C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2511619"/>
                <a:ext cx="352425" cy="342900"/>
              </a:xfrm>
              <a:prstGeom prst="ellipse">
                <a:avLst/>
              </a:prstGeom>
              <a:blipFill>
                <a:blip r:embed="rId15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829999F0-0897-2842-AECD-0F5FA48A6DAE}"/>
                  </a:ext>
                </a:extLst>
              </p:cNvPr>
              <p:cNvSpPr/>
              <p:nvPr/>
            </p:nvSpPr>
            <p:spPr>
              <a:xfrm>
                <a:off x="2303476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829999F0-0897-2842-AECD-0F5FA48A6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2511619"/>
                <a:ext cx="352425" cy="342900"/>
              </a:xfrm>
              <a:prstGeom prst="ellipse">
                <a:avLst/>
              </a:prstGeom>
              <a:blipFill>
                <a:blip r:embed="rId16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65C1911-F1A2-7046-B31D-551687FE6E21}"/>
                  </a:ext>
                </a:extLst>
              </p:cNvPr>
              <p:cNvSpPr/>
              <p:nvPr/>
            </p:nvSpPr>
            <p:spPr>
              <a:xfrm>
                <a:off x="299880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65C1911-F1A2-7046-B31D-551687FE6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2511619"/>
                <a:ext cx="352425" cy="342900"/>
              </a:xfrm>
              <a:prstGeom prst="ellipse">
                <a:avLst/>
              </a:prstGeom>
              <a:blipFill>
                <a:blip r:embed="rId17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DDA36994-D5DD-9E44-93CA-57A1648C2D01}"/>
                  </a:ext>
                </a:extLst>
              </p:cNvPr>
              <p:cNvSpPr/>
              <p:nvPr/>
            </p:nvSpPr>
            <p:spPr>
              <a:xfrm>
                <a:off x="3773028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DDA36994-D5DD-9E44-93CA-57A1648C2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2511619"/>
                <a:ext cx="352425" cy="342900"/>
              </a:xfrm>
              <a:prstGeom prst="ellipse">
                <a:avLst/>
              </a:prstGeom>
              <a:blipFill>
                <a:blip r:embed="rId18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4EF96496-363F-2A49-A5AF-D661ECEF2CB2}"/>
                  </a:ext>
                </a:extLst>
              </p:cNvPr>
              <p:cNvSpPr/>
              <p:nvPr/>
            </p:nvSpPr>
            <p:spPr>
              <a:xfrm>
                <a:off x="4547254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4EF96496-363F-2A49-A5AF-D661ECEF2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2511619"/>
                <a:ext cx="352425" cy="342900"/>
              </a:xfrm>
              <a:prstGeom prst="ellipse">
                <a:avLst/>
              </a:prstGeom>
              <a:blipFill>
                <a:blip r:embed="rId19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C462D60-98FB-6C48-927A-30F2F33FC6E4}"/>
                  </a:ext>
                </a:extLst>
              </p:cNvPr>
              <p:cNvSpPr/>
              <p:nvPr/>
            </p:nvSpPr>
            <p:spPr>
              <a:xfrm>
                <a:off x="5362282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C462D60-98FB-6C48-927A-30F2F33F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2511619"/>
                <a:ext cx="352425" cy="342900"/>
              </a:xfrm>
              <a:prstGeom prst="ellipse">
                <a:avLst/>
              </a:prstGeom>
              <a:blipFill>
                <a:blip r:embed="rId20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06DC2EAB-7DE2-9248-B569-F9B57EE6FCDF}"/>
                  </a:ext>
                </a:extLst>
              </p:cNvPr>
              <p:cNvSpPr/>
              <p:nvPr/>
            </p:nvSpPr>
            <p:spPr>
              <a:xfrm>
                <a:off x="6177310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06DC2EAB-7DE2-9248-B569-F9B57EE6F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2511619"/>
                <a:ext cx="352425" cy="342900"/>
              </a:xfrm>
              <a:prstGeom prst="ellipse">
                <a:avLst/>
              </a:prstGeom>
              <a:blipFill>
                <a:blip r:embed="rId21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5920B62D-3080-CF4B-B49C-4998BE619273}"/>
                  </a:ext>
                </a:extLst>
              </p:cNvPr>
              <p:cNvSpPr/>
              <p:nvPr/>
            </p:nvSpPr>
            <p:spPr>
              <a:xfrm>
                <a:off x="6856927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5920B62D-3080-CF4B-B49C-4998BE619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2511619"/>
                <a:ext cx="352425" cy="342900"/>
              </a:xfrm>
              <a:prstGeom prst="ellipse">
                <a:avLst/>
              </a:prstGeom>
              <a:blipFill>
                <a:blip r:embed="rId22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36504B3-DBC5-E64B-8AF8-09183BE8C627}"/>
                  </a:ext>
                </a:extLst>
              </p:cNvPr>
              <p:cNvSpPr/>
              <p:nvPr/>
            </p:nvSpPr>
            <p:spPr>
              <a:xfrm>
                <a:off x="7572764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36504B3-DBC5-E64B-8AF8-09183BE8C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2511619"/>
                <a:ext cx="352425" cy="342900"/>
              </a:xfrm>
              <a:prstGeom prst="ellipse">
                <a:avLst/>
              </a:prstGeom>
              <a:blipFill>
                <a:blip r:embed="rId23"/>
                <a:stretch>
                  <a:fillRect l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6C926C93-4F7F-354B-9E3E-B3EB73538B53}"/>
              </a:ext>
            </a:extLst>
          </p:cNvPr>
          <p:cNvCxnSpPr>
            <a:stCxn id="10" idx="0"/>
          </p:cNvCxnSpPr>
          <p:nvPr/>
        </p:nvCxnSpPr>
        <p:spPr>
          <a:xfrm flipV="1">
            <a:off x="106046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F23D0900-46C4-4D45-BA40-59AE195B3FE8}"/>
              </a:ext>
            </a:extLst>
          </p:cNvPr>
          <p:cNvCxnSpPr>
            <a:stCxn id="11" idx="0"/>
          </p:cNvCxnSpPr>
          <p:nvPr/>
        </p:nvCxnSpPr>
        <p:spPr>
          <a:xfrm flipV="1">
            <a:off x="178436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AE66D21A-3B4C-1746-B53A-37C9C19AF518}"/>
              </a:ext>
            </a:extLst>
          </p:cNvPr>
          <p:cNvCxnSpPr>
            <a:stCxn id="12" idx="0"/>
          </p:cNvCxnSpPr>
          <p:nvPr/>
        </p:nvCxnSpPr>
        <p:spPr>
          <a:xfrm flipV="1">
            <a:off x="2479689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6498062E-8F29-0B49-AEC1-39F964BC1E13}"/>
              </a:ext>
            </a:extLst>
          </p:cNvPr>
          <p:cNvCxnSpPr>
            <a:stCxn id="16" idx="0"/>
          </p:cNvCxnSpPr>
          <p:nvPr/>
        </p:nvCxnSpPr>
        <p:spPr>
          <a:xfrm flipV="1">
            <a:off x="317501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C72CC638-12FD-8540-97C4-B96D233D43EB}"/>
              </a:ext>
            </a:extLst>
          </p:cNvPr>
          <p:cNvCxnSpPr>
            <a:stCxn id="18" idx="0"/>
          </p:cNvCxnSpPr>
          <p:nvPr/>
        </p:nvCxnSpPr>
        <p:spPr>
          <a:xfrm flipV="1">
            <a:off x="3949240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C582D8B6-278E-334E-AF49-B8B0DCDEED2E}"/>
              </a:ext>
            </a:extLst>
          </p:cNvPr>
          <p:cNvCxnSpPr>
            <a:stCxn id="20" idx="0"/>
          </p:cNvCxnSpPr>
          <p:nvPr/>
        </p:nvCxnSpPr>
        <p:spPr>
          <a:xfrm flipV="1">
            <a:off x="4723467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CA5A864-4C69-6F47-BF51-61B8C08F8251}"/>
              </a:ext>
            </a:extLst>
          </p:cNvPr>
          <p:cNvCxnSpPr>
            <a:stCxn id="22" idx="0"/>
          </p:cNvCxnSpPr>
          <p:nvPr/>
        </p:nvCxnSpPr>
        <p:spPr>
          <a:xfrm flipV="1">
            <a:off x="5538495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8E9DB251-808A-AC45-AFEF-7DC83ECAD4C2}"/>
              </a:ext>
            </a:extLst>
          </p:cNvPr>
          <p:cNvCxnSpPr>
            <a:stCxn id="24" idx="0"/>
          </p:cNvCxnSpPr>
          <p:nvPr/>
        </p:nvCxnSpPr>
        <p:spPr>
          <a:xfrm flipV="1">
            <a:off x="6353523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F9843218-6CF7-A34A-83CD-5FC5C71E03A0}"/>
              </a:ext>
            </a:extLst>
          </p:cNvPr>
          <p:cNvCxnSpPr>
            <a:stCxn id="26" idx="0"/>
          </p:cNvCxnSpPr>
          <p:nvPr/>
        </p:nvCxnSpPr>
        <p:spPr>
          <a:xfrm flipV="1">
            <a:off x="7033140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5086363-EE62-FB4C-98FF-613347BA0A53}"/>
              </a:ext>
            </a:extLst>
          </p:cNvPr>
          <p:cNvCxnSpPr>
            <a:stCxn id="28" idx="0"/>
          </p:cNvCxnSpPr>
          <p:nvPr/>
        </p:nvCxnSpPr>
        <p:spPr>
          <a:xfrm flipV="1">
            <a:off x="7748976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1CEAF286-3269-644A-9C29-1FC07D8BC56E}"/>
              </a:ext>
            </a:extLst>
          </p:cNvPr>
          <p:cNvCxnSpPr>
            <a:endCxn id="31" idx="4"/>
          </p:cNvCxnSpPr>
          <p:nvPr/>
        </p:nvCxnSpPr>
        <p:spPr>
          <a:xfrm flipV="1">
            <a:off x="106046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49E0206-4219-3B45-8C04-43611A276859}"/>
              </a:ext>
            </a:extLst>
          </p:cNvPr>
          <p:cNvCxnSpPr>
            <a:endCxn id="32" idx="4"/>
          </p:cNvCxnSpPr>
          <p:nvPr/>
        </p:nvCxnSpPr>
        <p:spPr>
          <a:xfrm flipV="1">
            <a:off x="178436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7821CFDD-A162-9440-A6E3-2F6C07FD0F8B}"/>
              </a:ext>
            </a:extLst>
          </p:cNvPr>
          <p:cNvCxnSpPr>
            <a:endCxn id="33" idx="4"/>
          </p:cNvCxnSpPr>
          <p:nvPr/>
        </p:nvCxnSpPr>
        <p:spPr>
          <a:xfrm flipV="1">
            <a:off x="2479689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79504F03-1410-7647-841B-54D11A874915}"/>
              </a:ext>
            </a:extLst>
          </p:cNvPr>
          <p:cNvCxnSpPr>
            <a:endCxn id="34" idx="4"/>
          </p:cNvCxnSpPr>
          <p:nvPr/>
        </p:nvCxnSpPr>
        <p:spPr>
          <a:xfrm flipV="1">
            <a:off x="317501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47908188-CC40-6743-BC02-17A07CE56A27}"/>
              </a:ext>
            </a:extLst>
          </p:cNvPr>
          <p:cNvCxnSpPr>
            <a:endCxn id="35" idx="4"/>
          </p:cNvCxnSpPr>
          <p:nvPr/>
        </p:nvCxnSpPr>
        <p:spPr>
          <a:xfrm flipV="1">
            <a:off x="3949240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2E9E5D3C-1251-D84B-A487-18141144194F}"/>
              </a:ext>
            </a:extLst>
          </p:cNvPr>
          <p:cNvCxnSpPr>
            <a:endCxn id="36" idx="4"/>
          </p:cNvCxnSpPr>
          <p:nvPr/>
        </p:nvCxnSpPr>
        <p:spPr>
          <a:xfrm flipV="1">
            <a:off x="4723467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56F38066-8410-B346-9BBA-A732064E25EC}"/>
              </a:ext>
            </a:extLst>
          </p:cNvPr>
          <p:cNvCxnSpPr>
            <a:endCxn id="37" idx="4"/>
          </p:cNvCxnSpPr>
          <p:nvPr/>
        </p:nvCxnSpPr>
        <p:spPr>
          <a:xfrm flipV="1">
            <a:off x="5538495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F324756-13CF-E846-8DDE-C5CE52D6049C}"/>
              </a:ext>
            </a:extLst>
          </p:cNvPr>
          <p:cNvCxnSpPr>
            <a:endCxn id="38" idx="4"/>
          </p:cNvCxnSpPr>
          <p:nvPr/>
        </p:nvCxnSpPr>
        <p:spPr>
          <a:xfrm flipV="1">
            <a:off x="6353523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AED31C5-5BD0-7B46-A0A8-C1CECCD414BF}"/>
              </a:ext>
            </a:extLst>
          </p:cNvPr>
          <p:cNvCxnSpPr>
            <a:endCxn id="39" idx="4"/>
          </p:cNvCxnSpPr>
          <p:nvPr/>
        </p:nvCxnSpPr>
        <p:spPr>
          <a:xfrm flipV="1">
            <a:off x="7033140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A0BA2EF6-9D2E-9947-90BD-1B0CFA9439EF}"/>
              </a:ext>
            </a:extLst>
          </p:cNvPr>
          <p:cNvCxnSpPr>
            <a:endCxn id="40" idx="4"/>
          </p:cNvCxnSpPr>
          <p:nvPr/>
        </p:nvCxnSpPr>
        <p:spPr>
          <a:xfrm flipV="1">
            <a:off x="7748976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21B3460-1300-7049-B72A-5D02D0C5E835}"/>
              </a:ext>
            </a:extLst>
          </p:cNvPr>
          <p:cNvSpPr/>
          <p:nvPr/>
        </p:nvSpPr>
        <p:spPr>
          <a:xfrm>
            <a:off x="884251" y="1680369"/>
            <a:ext cx="7040938" cy="504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 b="1" dirty="0">
                <a:solidFill>
                  <a:schemeClr val="tx1"/>
                </a:solidFill>
              </a:rPr>
              <a:t>CRF</a:t>
            </a:r>
            <a:endParaRPr kumimoji="1" lang="zh-CN" altLang="en-US" sz="135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774E479-8C0E-D14E-BD96-5650C651EA0B}"/>
                  </a:ext>
                </a:extLst>
              </p:cNvPr>
              <p:cNvSpPr/>
              <p:nvPr/>
            </p:nvSpPr>
            <p:spPr>
              <a:xfrm>
                <a:off x="88425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774E479-8C0E-D14E-BD96-5650C651E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994569"/>
                <a:ext cx="352425" cy="342900"/>
              </a:xfrm>
              <a:prstGeom prst="ellipse">
                <a:avLst/>
              </a:prstGeom>
              <a:blipFill>
                <a:blip r:embed="rId24"/>
                <a:stretch>
                  <a:fillRect l="-10000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806B2651-C348-C44F-A71E-5A4AD75B888E}"/>
                  </a:ext>
                </a:extLst>
              </p:cNvPr>
              <p:cNvSpPr/>
              <p:nvPr/>
            </p:nvSpPr>
            <p:spPr>
              <a:xfrm>
                <a:off x="160815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806B2651-C348-C44F-A71E-5A4AD75B8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994569"/>
                <a:ext cx="352425" cy="342900"/>
              </a:xfrm>
              <a:prstGeom prst="ellipse">
                <a:avLst/>
              </a:prstGeom>
              <a:blipFill>
                <a:blip r:embed="rId25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AD74E502-8C94-EF43-9EFB-48A0C46123F0}"/>
                  </a:ext>
                </a:extLst>
              </p:cNvPr>
              <p:cNvSpPr/>
              <p:nvPr/>
            </p:nvSpPr>
            <p:spPr>
              <a:xfrm>
                <a:off x="2303476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AD74E502-8C94-EF43-9EFB-48A0C4612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994569"/>
                <a:ext cx="352425" cy="342900"/>
              </a:xfrm>
              <a:prstGeom prst="ellipse">
                <a:avLst/>
              </a:prstGeom>
              <a:blipFill>
                <a:blip r:embed="rId26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843294BA-4482-2540-BFB3-75560A4C98DD}"/>
                  </a:ext>
                </a:extLst>
              </p:cNvPr>
              <p:cNvSpPr/>
              <p:nvPr/>
            </p:nvSpPr>
            <p:spPr>
              <a:xfrm>
                <a:off x="299880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843294BA-4482-2540-BFB3-75560A4C9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994569"/>
                <a:ext cx="352425" cy="342900"/>
              </a:xfrm>
              <a:prstGeom prst="ellipse">
                <a:avLst/>
              </a:prstGeom>
              <a:blipFill>
                <a:blip r:embed="rId27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2FD9E62-A92A-134E-9743-B09D7D368217}"/>
                  </a:ext>
                </a:extLst>
              </p:cNvPr>
              <p:cNvSpPr/>
              <p:nvPr/>
            </p:nvSpPr>
            <p:spPr>
              <a:xfrm>
                <a:off x="3773028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2FD9E62-A92A-134E-9743-B09D7D368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994569"/>
                <a:ext cx="352425" cy="342900"/>
              </a:xfrm>
              <a:prstGeom prst="ellipse">
                <a:avLst/>
              </a:prstGeom>
              <a:blipFill>
                <a:blip r:embed="rId28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E03691E4-C56E-DB49-9CF7-B5671CDCED92}"/>
                  </a:ext>
                </a:extLst>
              </p:cNvPr>
              <p:cNvSpPr/>
              <p:nvPr/>
            </p:nvSpPr>
            <p:spPr>
              <a:xfrm>
                <a:off x="4547254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E03691E4-C56E-DB49-9CF7-B5671CDCE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994569"/>
                <a:ext cx="352425" cy="342900"/>
              </a:xfrm>
              <a:prstGeom prst="ellipse">
                <a:avLst/>
              </a:prstGeom>
              <a:blipFill>
                <a:blip r:embed="rId29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B71CD344-7657-9644-ADAC-2E0EDA219526}"/>
                  </a:ext>
                </a:extLst>
              </p:cNvPr>
              <p:cNvSpPr/>
              <p:nvPr/>
            </p:nvSpPr>
            <p:spPr>
              <a:xfrm>
                <a:off x="5362282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B71CD344-7657-9644-ADAC-2E0EDA219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994569"/>
                <a:ext cx="352425" cy="342900"/>
              </a:xfrm>
              <a:prstGeom prst="ellipse">
                <a:avLst/>
              </a:prstGeom>
              <a:blipFill>
                <a:blip r:embed="rId30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7F99A80-02C7-E444-9963-E563EE001459}"/>
                  </a:ext>
                </a:extLst>
              </p:cNvPr>
              <p:cNvSpPr/>
              <p:nvPr/>
            </p:nvSpPr>
            <p:spPr>
              <a:xfrm>
                <a:off x="6177310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7F99A80-02C7-E444-9963-E563EE001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994569"/>
                <a:ext cx="352425" cy="342900"/>
              </a:xfrm>
              <a:prstGeom prst="ellipse">
                <a:avLst/>
              </a:prstGeom>
              <a:blipFill>
                <a:blip r:embed="rId31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70189F65-06FC-E34B-BF3E-0091F2260B46}"/>
                  </a:ext>
                </a:extLst>
              </p:cNvPr>
              <p:cNvSpPr/>
              <p:nvPr/>
            </p:nvSpPr>
            <p:spPr>
              <a:xfrm>
                <a:off x="6856927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70189F65-06FC-E34B-BF3E-0091F2260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994569"/>
                <a:ext cx="352425" cy="342900"/>
              </a:xfrm>
              <a:prstGeom prst="ellipse">
                <a:avLst/>
              </a:prstGeom>
              <a:blipFill>
                <a:blip r:embed="rId32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F41E853A-BBE5-4B4A-998A-0663FCAF2904}"/>
                  </a:ext>
                </a:extLst>
              </p:cNvPr>
              <p:cNvSpPr/>
              <p:nvPr/>
            </p:nvSpPr>
            <p:spPr>
              <a:xfrm>
                <a:off x="7572764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F41E853A-BBE5-4B4A-998A-0663FCAF2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994569"/>
                <a:ext cx="352425" cy="342900"/>
              </a:xfrm>
              <a:prstGeom prst="ellipse">
                <a:avLst/>
              </a:prstGeom>
              <a:blipFill>
                <a:blip r:embed="rId33"/>
                <a:stretch>
                  <a:fillRect l="-19355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DC69A58-F8C6-7244-A347-0137BF4209B6}"/>
              </a:ext>
            </a:extLst>
          </p:cNvPr>
          <p:cNvCxnSpPr>
            <a:endCxn id="62" idx="4"/>
          </p:cNvCxnSpPr>
          <p:nvPr/>
        </p:nvCxnSpPr>
        <p:spPr>
          <a:xfrm flipV="1">
            <a:off x="106046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EDAF8286-4A5A-454B-900E-1FF63E375094}"/>
              </a:ext>
            </a:extLst>
          </p:cNvPr>
          <p:cNvCxnSpPr>
            <a:endCxn id="63" idx="4"/>
          </p:cNvCxnSpPr>
          <p:nvPr/>
        </p:nvCxnSpPr>
        <p:spPr>
          <a:xfrm flipV="1">
            <a:off x="178436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47193348-ED0E-464A-B650-C13C1AD14FD5}"/>
              </a:ext>
            </a:extLst>
          </p:cNvPr>
          <p:cNvCxnSpPr>
            <a:endCxn id="64" idx="4"/>
          </p:cNvCxnSpPr>
          <p:nvPr/>
        </p:nvCxnSpPr>
        <p:spPr>
          <a:xfrm flipV="1">
            <a:off x="2479689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07C1EE2D-6F58-B54D-AC1C-2D81252ACE08}"/>
              </a:ext>
            </a:extLst>
          </p:cNvPr>
          <p:cNvCxnSpPr>
            <a:endCxn id="65" idx="4"/>
          </p:cNvCxnSpPr>
          <p:nvPr/>
        </p:nvCxnSpPr>
        <p:spPr>
          <a:xfrm flipV="1">
            <a:off x="317501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004844AB-3EA7-CC4D-BC90-58CD5D71D162}"/>
              </a:ext>
            </a:extLst>
          </p:cNvPr>
          <p:cNvCxnSpPr>
            <a:endCxn id="66" idx="4"/>
          </p:cNvCxnSpPr>
          <p:nvPr/>
        </p:nvCxnSpPr>
        <p:spPr>
          <a:xfrm flipV="1">
            <a:off x="3949240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6C14D797-B047-BF4E-B41A-55B7F807FDBE}"/>
              </a:ext>
            </a:extLst>
          </p:cNvPr>
          <p:cNvCxnSpPr>
            <a:endCxn id="67" idx="4"/>
          </p:cNvCxnSpPr>
          <p:nvPr/>
        </p:nvCxnSpPr>
        <p:spPr>
          <a:xfrm flipV="1">
            <a:off x="4723467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B7830B63-8BAD-1B45-AB20-4B00BE4744A7}"/>
              </a:ext>
            </a:extLst>
          </p:cNvPr>
          <p:cNvCxnSpPr>
            <a:endCxn id="68" idx="4"/>
          </p:cNvCxnSpPr>
          <p:nvPr/>
        </p:nvCxnSpPr>
        <p:spPr>
          <a:xfrm flipV="1">
            <a:off x="5538495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95FA6A0A-CC7E-D349-8022-85B9BE7EDE69}"/>
              </a:ext>
            </a:extLst>
          </p:cNvPr>
          <p:cNvCxnSpPr>
            <a:endCxn id="69" idx="4"/>
          </p:cNvCxnSpPr>
          <p:nvPr/>
        </p:nvCxnSpPr>
        <p:spPr>
          <a:xfrm flipV="1">
            <a:off x="6353523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4F86DF5E-D126-0143-A807-5572941FDAC1}"/>
              </a:ext>
            </a:extLst>
          </p:cNvPr>
          <p:cNvCxnSpPr>
            <a:endCxn id="70" idx="4"/>
          </p:cNvCxnSpPr>
          <p:nvPr/>
        </p:nvCxnSpPr>
        <p:spPr>
          <a:xfrm flipV="1">
            <a:off x="7033140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D691D0C3-95E7-0B4F-9613-D6C49FAE81E2}"/>
              </a:ext>
            </a:extLst>
          </p:cNvPr>
          <p:cNvCxnSpPr>
            <a:endCxn id="71" idx="4"/>
          </p:cNvCxnSpPr>
          <p:nvPr/>
        </p:nvCxnSpPr>
        <p:spPr>
          <a:xfrm flipV="1">
            <a:off x="7748976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B623C1D2-BE7F-3746-8600-DC40F251BEF5}"/>
              </a:ext>
            </a:extLst>
          </p:cNvPr>
          <p:cNvCxnSpPr>
            <a:stCxn id="31" idx="0"/>
          </p:cNvCxnSpPr>
          <p:nvPr/>
        </p:nvCxnSpPr>
        <p:spPr>
          <a:xfrm flipV="1">
            <a:off x="106046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719FB97F-A153-B942-A904-BA4B1B1C451B}"/>
              </a:ext>
            </a:extLst>
          </p:cNvPr>
          <p:cNvCxnSpPr>
            <a:stCxn id="32" idx="0"/>
          </p:cNvCxnSpPr>
          <p:nvPr/>
        </p:nvCxnSpPr>
        <p:spPr>
          <a:xfrm flipV="1">
            <a:off x="178436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4B513048-0AC7-694C-AF04-BAF12B5B9FD6}"/>
              </a:ext>
            </a:extLst>
          </p:cNvPr>
          <p:cNvCxnSpPr>
            <a:stCxn id="33" idx="0"/>
          </p:cNvCxnSpPr>
          <p:nvPr/>
        </p:nvCxnSpPr>
        <p:spPr>
          <a:xfrm flipV="1">
            <a:off x="2479689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6088D8AB-FC5B-3043-B382-3D7CE769C3F0}"/>
              </a:ext>
            </a:extLst>
          </p:cNvPr>
          <p:cNvCxnSpPr>
            <a:stCxn id="34" idx="0"/>
          </p:cNvCxnSpPr>
          <p:nvPr/>
        </p:nvCxnSpPr>
        <p:spPr>
          <a:xfrm flipV="1">
            <a:off x="317501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42289AEE-C53D-3D4C-86D1-A77FF8DDB007}"/>
              </a:ext>
            </a:extLst>
          </p:cNvPr>
          <p:cNvCxnSpPr>
            <a:stCxn id="35" idx="0"/>
          </p:cNvCxnSpPr>
          <p:nvPr/>
        </p:nvCxnSpPr>
        <p:spPr>
          <a:xfrm flipV="1">
            <a:off x="3949240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80078899-E101-FD46-AFB1-42CBF1B69D0E}"/>
              </a:ext>
            </a:extLst>
          </p:cNvPr>
          <p:cNvCxnSpPr>
            <a:stCxn id="36" idx="0"/>
          </p:cNvCxnSpPr>
          <p:nvPr/>
        </p:nvCxnSpPr>
        <p:spPr>
          <a:xfrm flipV="1">
            <a:off x="4723467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E0E34A5A-3EE6-5B49-97A2-FA9CF4ABA6B4}"/>
              </a:ext>
            </a:extLst>
          </p:cNvPr>
          <p:cNvCxnSpPr>
            <a:stCxn id="37" idx="0"/>
          </p:cNvCxnSpPr>
          <p:nvPr/>
        </p:nvCxnSpPr>
        <p:spPr>
          <a:xfrm flipV="1">
            <a:off x="5538495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F9B0BFC7-23EC-D049-ACC2-48C6B6773875}"/>
              </a:ext>
            </a:extLst>
          </p:cNvPr>
          <p:cNvCxnSpPr>
            <a:stCxn id="38" idx="0"/>
          </p:cNvCxnSpPr>
          <p:nvPr/>
        </p:nvCxnSpPr>
        <p:spPr>
          <a:xfrm flipV="1">
            <a:off x="6353523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5D3FAE1C-E796-5549-8008-AE7A1217AD38}"/>
              </a:ext>
            </a:extLst>
          </p:cNvPr>
          <p:cNvCxnSpPr>
            <a:stCxn id="39" idx="0"/>
          </p:cNvCxnSpPr>
          <p:nvPr/>
        </p:nvCxnSpPr>
        <p:spPr>
          <a:xfrm flipV="1">
            <a:off x="7033140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25F987A0-7FD2-FA4B-BE16-079B0C583F56}"/>
              </a:ext>
            </a:extLst>
          </p:cNvPr>
          <p:cNvCxnSpPr>
            <a:stCxn id="40" idx="0"/>
          </p:cNvCxnSpPr>
          <p:nvPr/>
        </p:nvCxnSpPr>
        <p:spPr>
          <a:xfrm flipV="1">
            <a:off x="7748976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03D46337-2A1E-3849-9704-46719169826D}"/>
              </a:ext>
            </a:extLst>
          </p:cNvPr>
          <p:cNvSpPr txBox="1"/>
          <p:nvPr/>
        </p:nvSpPr>
        <p:spPr>
          <a:xfrm>
            <a:off x="931778" y="683846"/>
            <a:ext cx="282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B</a:t>
            </a:r>
            <a:endParaRPr kumimoji="1" lang="zh-CN" altLang="en-US" sz="1350" b="1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5B2F12D-229C-024B-9689-F8A14F2365E5}"/>
              </a:ext>
            </a:extLst>
          </p:cNvPr>
          <p:cNvSpPr txBox="1"/>
          <p:nvPr/>
        </p:nvSpPr>
        <p:spPr>
          <a:xfrm>
            <a:off x="1665203" y="683846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C1082D3-3662-FF43-9CAD-D67E1C6F9472}"/>
              </a:ext>
            </a:extLst>
          </p:cNvPr>
          <p:cNvSpPr txBox="1"/>
          <p:nvPr/>
        </p:nvSpPr>
        <p:spPr>
          <a:xfrm>
            <a:off x="2360528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DFA924C-ED9B-3446-BF8F-45480EA1EC86}"/>
              </a:ext>
            </a:extLst>
          </p:cNvPr>
          <p:cNvSpPr txBox="1"/>
          <p:nvPr/>
        </p:nvSpPr>
        <p:spPr>
          <a:xfrm>
            <a:off x="3055853" y="708045"/>
            <a:ext cx="282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B</a:t>
            </a:r>
            <a:endParaRPr kumimoji="1" lang="zh-CN" altLang="en-US" sz="1350" b="1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C18BA56-5815-C545-BB0D-495A7833B4F8}"/>
              </a:ext>
            </a:extLst>
          </p:cNvPr>
          <p:cNvSpPr txBox="1"/>
          <p:nvPr/>
        </p:nvSpPr>
        <p:spPr>
          <a:xfrm>
            <a:off x="3830079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6D75F3D9-BD44-E94D-9266-F515545D7EE4}"/>
              </a:ext>
            </a:extLst>
          </p:cNvPr>
          <p:cNvSpPr txBox="1"/>
          <p:nvPr/>
        </p:nvSpPr>
        <p:spPr>
          <a:xfrm>
            <a:off x="4604306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8560F84-19E0-C24E-B7DF-FAC1EFE466EE}"/>
              </a:ext>
            </a:extLst>
          </p:cNvPr>
          <p:cNvSpPr txBox="1"/>
          <p:nvPr/>
        </p:nvSpPr>
        <p:spPr>
          <a:xfrm>
            <a:off x="5419334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77480564-1363-0842-AC4E-A63742A31F78}"/>
              </a:ext>
            </a:extLst>
          </p:cNvPr>
          <p:cNvSpPr txBox="1"/>
          <p:nvPr/>
        </p:nvSpPr>
        <p:spPr>
          <a:xfrm>
            <a:off x="6234362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AF5696E4-379C-4944-8E79-DDD5F2E0A1FC}"/>
              </a:ext>
            </a:extLst>
          </p:cNvPr>
          <p:cNvSpPr txBox="1"/>
          <p:nvPr/>
        </p:nvSpPr>
        <p:spPr>
          <a:xfrm>
            <a:off x="6913979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D2911626-C549-DE4C-8C9F-EF45E958F479}"/>
              </a:ext>
            </a:extLst>
          </p:cNvPr>
          <p:cNvSpPr txBox="1"/>
          <p:nvPr/>
        </p:nvSpPr>
        <p:spPr>
          <a:xfrm>
            <a:off x="7629815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137269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BERT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1388E32-E602-184E-AA26-525457E7BD27}"/>
                  </a:ext>
                </a:extLst>
              </p:cNvPr>
              <p:cNvSpPr/>
              <p:nvPr/>
            </p:nvSpPr>
            <p:spPr>
              <a:xfrm>
                <a:off x="88425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1388E32-E602-184E-AA26-525457E7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4016569"/>
                <a:ext cx="352425" cy="342900"/>
              </a:xfrm>
              <a:prstGeom prst="ellipse">
                <a:avLst/>
              </a:prstGeom>
              <a:blipFill>
                <a:blip r:embed="rId4"/>
                <a:stretch>
                  <a:fillRect l="-10000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82048216-D9F3-9E46-A59E-61322D7C49A8}"/>
                  </a:ext>
                </a:extLst>
              </p:cNvPr>
              <p:cNvSpPr/>
              <p:nvPr/>
            </p:nvSpPr>
            <p:spPr>
              <a:xfrm>
                <a:off x="160815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82048216-D9F3-9E46-A59E-61322D7C4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4016569"/>
                <a:ext cx="352425" cy="342900"/>
              </a:xfrm>
              <a:prstGeom prst="ellipse">
                <a:avLst/>
              </a:prstGeom>
              <a:blipFill>
                <a:blip r:embed="rId5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7A91803-C0DB-E349-97C7-F873CCCF6C4B}"/>
                  </a:ext>
                </a:extLst>
              </p:cNvPr>
              <p:cNvSpPr/>
              <p:nvPr/>
            </p:nvSpPr>
            <p:spPr>
              <a:xfrm>
                <a:off x="2303476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7A91803-C0DB-E349-97C7-F873CCCF6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4016569"/>
                <a:ext cx="352425" cy="342900"/>
              </a:xfrm>
              <a:prstGeom prst="ellipse">
                <a:avLst/>
              </a:prstGeom>
              <a:blipFill>
                <a:blip r:embed="rId6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6B984DA-5F77-AF4B-AFE5-31E5B296EE21}"/>
              </a:ext>
            </a:extLst>
          </p:cNvPr>
          <p:cNvSpPr txBox="1"/>
          <p:nvPr/>
        </p:nvSpPr>
        <p:spPr>
          <a:xfrm>
            <a:off x="915527" y="4483294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C0DFE-A45C-DB4D-ADEF-FE52BCC6D59A}"/>
              </a:ext>
            </a:extLst>
          </p:cNvPr>
          <p:cNvSpPr txBox="1"/>
          <p:nvPr/>
        </p:nvSpPr>
        <p:spPr>
          <a:xfrm>
            <a:off x="1648952" y="4483294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F3FB6C-8647-C246-BCAB-152D6740EB24}"/>
              </a:ext>
            </a:extLst>
          </p:cNvPr>
          <p:cNvSpPr txBox="1"/>
          <p:nvPr/>
        </p:nvSpPr>
        <p:spPr>
          <a:xfrm>
            <a:off x="2344277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8A13B27A-A600-9B4C-8A43-30AFEC5F1F5E}"/>
                  </a:ext>
                </a:extLst>
              </p:cNvPr>
              <p:cNvSpPr/>
              <p:nvPr/>
            </p:nvSpPr>
            <p:spPr>
              <a:xfrm>
                <a:off x="299880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8A13B27A-A600-9B4C-8A43-30AFEC5F1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4016569"/>
                <a:ext cx="352425" cy="342900"/>
              </a:xfrm>
              <a:prstGeom prst="ellipse">
                <a:avLst/>
              </a:prstGeom>
              <a:blipFill>
                <a:blip r:embed="rId7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FF6A7141-DFA3-8D40-AA2E-BEDBF00B986F}"/>
              </a:ext>
            </a:extLst>
          </p:cNvPr>
          <p:cNvSpPr txBox="1"/>
          <p:nvPr/>
        </p:nvSpPr>
        <p:spPr>
          <a:xfrm>
            <a:off x="3039602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91966252-DD1D-9A4E-AD27-8E401C466B21}"/>
                  </a:ext>
                </a:extLst>
              </p:cNvPr>
              <p:cNvSpPr/>
              <p:nvPr/>
            </p:nvSpPr>
            <p:spPr>
              <a:xfrm>
                <a:off x="3773028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91966252-DD1D-9A4E-AD27-8E401C466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4016569"/>
                <a:ext cx="352425" cy="342900"/>
              </a:xfrm>
              <a:prstGeom prst="ellipse">
                <a:avLst/>
              </a:prstGeom>
              <a:blipFill>
                <a:blip r:embed="rId8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26F2275C-E7A2-D74C-9FA4-11E8E623AD35}"/>
              </a:ext>
            </a:extLst>
          </p:cNvPr>
          <p:cNvSpPr txBox="1"/>
          <p:nvPr/>
        </p:nvSpPr>
        <p:spPr>
          <a:xfrm>
            <a:off x="3813829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CE17BF76-C074-9848-8803-E30CDD0D2712}"/>
                  </a:ext>
                </a:extLst>
              </p:cNvPr>
              <p:cNvSpPr/>
              <p:nvPr/>
            </p:nvSpPr>
            <p:spPr>
              <a:xfrm>
                <a:off x="4547254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CE17BF76-C074-9848-8803-E30CDD0D2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4016569"/>
                <a:ext cx="352425" cy="342900"/>
              </a:xfrm>
              <a:prstGeom prst="ellipse">
                <a:avLst/>
              </a:prstGeom>
              <a:blipFill>
                <a:blip r:embed="rId9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812DCAE5-61DE-9149-8734-A50FCDFBA080}"/>
              </a:ext>
            </a:extLst>
          </p:cNvPr>
          <p:cNvSpPr txBox="1"/>
          <p:nvPr/>
        </p:nvSpPr>
        <p:spPr>
          <a:xfrm>
            <a:off x="4588055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3F8A305-499A-4147-9E9F-9E140AAFA935}"/>
                  </a:ext>
                </a:extLst>
              </p:cNvPr>
              <p:cNvSpPr/>
              <p:nvPr/>
            </p:nvSpPr>
            <p:spPr>
              <a:xfrm>
                <a:off x="5362282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3F8A305-499A-4147-9E9F-9E140AAFA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4016569"/>
                <a:ext cx="352425" cy="342900"/>
              </a:xfrm>
              <a:prstGeom prst="ellipse">
                <a:avLst/>
              </a:prstGeom>
              <a:blipFill>
                <a:blip r:embed="rId10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624CC192-78CD-D346-B4AA-5630B54A04C4}"/>
              </a:ext>
            </a:extLst>
          </p:cNvPr>
          <p:cNvSpPr txBox="1"/>
          <p:nvPr/>
        </p:nvSpPr>
        <p:spPr>
          <a:xfrm>
            <a:off x="5403083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CFEAEA2-B556-C245-BE9C-4C4E3826A823}"/>
                  </a:ext>
                </a:extLst>
              </p:cNvPr>
              <p:cNvSpPr/>
              <p:nvPr/>
            </p:nvSpPr>
            <p:spPr>
              <a:xfrm>
                <a:off x="6177310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CFEAEA2-B556-C245-BE9C-4C4E3826A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4016569"/>
                <a:ext cx="352425" cy="342900"/>
              </a:xfrm>
              <a:prstGeom prst="ellipse">
                <a:avLst/>
              </a:prstGeom>
              <a:blipFill>
                <a:blip r:embed="rId11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19E8D6D0-36A7-6645-80BD-F9B6AACE28F6}"/>
              </a:ext>
            </a:extLst>
          </p:cNvPr>
          <p:cNvSpPr txBox="1"/>
          <p:nvPr/>
        </p:nvSpPr>
        <p:spPr>
          <a:xfrm>
            <a:off x="6218111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426AE662-55BE-0644-8C2B-81D9F8A54567}"/>
                  </a:ext>
                </a:extLst>
              </p:cNvPr>
              <p:cNvSpPr/>
              <p:nvPr/>
            </p:nvSpPr>
            <p:spPr>
              <a:xfrm>
                <a:off x="6856927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426AE662-55BE-0644-8C2B-81D9F8A54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4016569"/>
                <a:ext cx="352425" cy="342900"/>
              </a:xfrm>
              <a:prstGeom prst="ellipse">
                <a:avLst/>
              </a:prstGeom>
              <a:blipFill>
                <a:blip r:embed="rId12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086CE5B2-589B-514B-A35F-4EAA3F74985C}"/>
              </a:ext>
            </a:extLst>
          </p:cNvPr>
          <p:cNvSpPr txBox="1"/>
          <p:nvPr/>
        </p:nvSpPr>
        <p:spPr>
          <a:xfrm>
            <a:off x="6897728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C8557B8-C8C3-A545-9CC9-0B85E0F0F81B}"/>
                  </a:ext>
                </a:extLst>
              </p:cNvPr>
              <p:cNvSpPr/>
              <p:nvPr/>
            </p:nvSpPr>
            <p:spPr>
              <a:xfrm>
                <a:off x="7572764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C8557B8-C8C3-A545-9CC9-0B85E0F0F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4016569"/>
                <a:ext cx="352425" cy="342900"/>
              </a:xfrm>
              <a:prstGeom prst="ellipse">
                <a:avLst/>
              </a:prstGeom>
              <a:blipFill>
                <a:blip r:embed="rId13"/>
                <a:stretch>
                  <a:fillRect l="-19355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919A87FF-A423-7846-B013-2918BD2EF693}"/>
              </a:ext>
            </a:extLst>
          </p:cNvPr>
          <p:cNvSpPr txBox="1"/>
          <p:nvPr/>
        </p:nvSpPr>
        <p:spPr>
          <a:xfrm>
            <a:off x="7613565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6FE4644-BCEA-864A-9709-0637B2B2F1A5}"/>
              </a:ext>
            </a:extLst>
          </p:cNvPr>
          <p:cNvSpPr/>
          <p:nvPr/>
        </p:nvSpPr>
        <p:spPr>
          <a:xfrm>
            <a:off x="884251" y="3197419"/>
            <a:ext cx="7040938" cy="5048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 b="1" dirty="0">
                <a:solidFill>
                  <a:schemeClr val="tx1"/>
                </a:solidFill>
              </a:rPr>
              <a:t>BERT</a:t>
            </a:r>
            <a:endParaRPr kumimoji="1" lang="zh-CN" altLang="en-US" sz="135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B366B74-C43E-AB45-996F-1A1800B3B715}"/>
                  </a:ext>
                </a:extLst>
              </p:cNvPr>
              <p:cNvSpPr/>
              <p:nvPr/>
            </p:nvSpPr>
            <p:spPr>
              <a:xfrm>
                <a:off x="88425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B366B74-C43E-AB45-996F-1A1800B3B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2511619"/>
                <a:ext cx="352425" cy="342900"/>
              </a:xfrm>
              <a:prstGeom prst="ellipse">
                <a:avLst/>
              </a:prstGeom>
              <a:blipFill>
                <a:blip r:embed="rId14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1878E52-DEB7-3448-9040-7685099BB571}"/>
                  </a:ext>
                </a:extLst>
              </p:cNvPr>
              <p:cNvSpPr/>
              <p:nvPr/>
            </p:nvSpPr>
            <p:spPr>
              <a:xfrm>
                <a:off x="160815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1878E52-DEB7-3448-9040-7685099BB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2511619"/>
                <a:ext cx="352425" cy="342900"/>
              </a:xfrm>
              <a:prstGeom prst="ellipse">
                <a:avLst/>
              </a:prstGeom>
              <a:blipFill>
                <a:blip r:embed="rId15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FAE5AB1-CAB0-5744-AC3E-6F1A194A88A8}"/>
                  </a:ext>
                </a:extLst>
              </p:cNvPr>
              <p:cNvSpPr/>
              <p:nvPr/>
            </p:nvSpPr>
            <p:spPr>
              <a:xfrm>
                <a:off x="2303476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FAE5AB1-CAB0-5744-AC3E-6F1A194A8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2511619"/>
                <a:ext cx="352425" cy="342900"/>
              </a:xfrm>
              <a:prstGeom prst="ellipse">
                <a:avLst/>
              </a:prstGeom>
              <a:blipFill>
                <a:blip r:embed="rId16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0677F939-2D31-784C-981E-FA4C97459302}"/>
                  </a:ext>
                </a:extLst>
              </p:cNvPr>
              <p:cNvSpPr/>
              <p:nvPr/>
            </p:nvSpPr>
            <p:spPr>
              <a:xfrm>
                <a:off x="299880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0677F939-2D31-784C-981E-FA4C97459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2511619"/>
                <a:ext cx="352425" cy="342900"/>
              </a:xfrm>
              <a:prstGeom prst="ellipse">
                <a:avLst/>
              </a:prstGeom>
              <a:blipFill>
                <a:blip r:embed="rId17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D817691-0BB6-8444-AFE2-1D134098E0FB}"/>
                  </a:ext>
                </a:extLst>
              </p:cNvPr>
              <p:cNvSpPr/>
              <p:nvPr/>
            </p:nvSpPr>
            <p:spPr>
              <a:xfrm>
                <a:off x="3773028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D817691-0BB6-8444-AFE2-1D134098E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2511619"/>
                <a:ext cx="352425" cy="342900"/>
              </a:xfrm>
              <a:prstGeom prst="ellipse">
                <a:avLst/>
              </a:prstGeom>
              <a:blipFill>
                <a:blip r:embed="rId18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8F6D6B9-41EE-8E4F-AF41-85DBD995EA8B}"/>
                  </a:ext>
                </a:extLst>
              </p:cNvPr>
              <p:cNvSpPr/>
              <p:nvPr/>
            </p:nvSpPr>
            <p:spPr>
              <a:xfrm>
                <a:off x="4547254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8F6D6B9-41EE-8E4F-AF41-85DBD995E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2511619"/>
                <a:ext cx="352425" cy="342900"/>
              </a:xfrm>
              <a:prstGeom prst="ellipse">
                <a:avLst/>
              </a:prstGeom>
              <a:blipFill>
                <a:blip r:embed="rId19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237B972C-2F15-224D-BDAF-5A4716B8BD4C}"/>
                  </a:ext>
                </a:extLst>
              </p:cNvPr>
              <p:cNvSpPr/>
              <p:nvPr/>
            </p:nvSpPr>
            <p:spPr>
              <a:xfrm>
                <a:off x="5362282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237B972C-2F15-224D-BDAF-5A4716B8B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2511619"/>
                <a:ext cx="352425" cy="342900"/>
              </a:xfrm>
              <a:prstGeom prst="ellipse">
                <a:avLst/>
              </a:prstGeom>
              <a:blipFill>
                <a:blip r:embed="rId20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6F36F07-1E6A-D34B-9196-06A27AF2FCB3}"/>
                  </a:ext>
                </a:extLst>
              </p:cNvPr>
              <p:cNvSpPr/>
              <p:nvPr/>
            </p:nvSpPr>
            <p:spPr>
              <a:xfrm>
                <a:off x="6177310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6F36F07-1E6A-D34B-9196-06A27AF2F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2511619"/>
                <a:ext cx="352425" cy="342900"/>
              </a:xfrm>
              <a:prstGeom prst="ellipse">
                <a:avLst/>
              </a:prstGeom>
              <a:blipFill>
                <a:blip r:embed="rId21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04008C8-4093-B547-9385-396EE17F1201}"/>
                  </a:ext>
                </a:extLst>
              </p:cNvPr>
              <p:cNvSpPr/>
              <p:nvPr/>
            </p:nvSpPr>
            <p:spPr>
              <a:xfrm>
                <a:off x="6856927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04008C8-4093-B547-9385-396EE17F1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2511619"/>
                <a:ext cx="352425" cy="342900"/>
              </a:xfrm>
              <a:prstGeom prst="ellipse">
                <a:avLst/>
              </a:prstGeom>
              <a:blipFill>
                <a:blip r:embed="rId22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299C9B3-839A-3B47-8BA5-81B81B4B7DEB}"/>
                  </a:ext>
                </a:extLst>
              </p:cNvPr>
              <p:cNvSpPr/>
              <p:nvPr/>
            </p:nvSpPr>
            <p:spPr>
              <a:xfrm>
                <a:off x="7572764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299C9B3-839A-3B47-8BA5-81B81B4B7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2511619"/>
                <a:ext cx="352425" cy="342900"/>
              </a:xfrm>
              <a:prstGeom prst="ellipse">
                <a:avLst/>
              </a:prstGeom>
              <a:blipFill>
                <a:blip r:embed="rId23"/>
                <a:stretch>
                  <a:fillRect l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8EEFB445-F606-1941-ADF5-6FF009DF94D8}"/>
              </a:ext>
            </a:extLst>
          </p:cNvPr>
          <p:cNvCxnSpPr>
            <a:stCxn id="4" idx="0"/>
          </p:cNvCxnSpPr>
          <p:nvPr/>
        </p:nvCxnSpPr>
        <p:spPr>
          <a:xfrm flipV="1">
            <a:off x="106046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F8A8E7E-AFC9-9A4E-92B3-4131BC6F16AE}"/>
              </a:ext>
            </a:extLst>
          </p:cNvPr>
          <p:cNvCxnSpPr>
            <a:stCxn id="5" idx="0"/>
          </p:cNvCxnSpPr>
          <p:nvPr/>
        </p:nvCxnSpPr>
        <p:spPr>
          <a:xfrm flipV="1">
            <a:off x="178436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307334F-3DD3-2243-A457-AA9FBE865FA2}"/>
              </a:ext>
            </a:extLst>
          </p:cNvPr>
          <p:cNvCxnSpPr>
            <a:stCxn id="7" idx="0"/>
          </p:cNvCxnSpPr>
          <p:nvPr/>
        </p:nvCxnSpPr>
        <p:spPr>
          <a:xfrm flipV="1">
            <a:off x="2479689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94523E4-0B6E-7A41-A618-0C563FF72C81}"/>
              </a:ext>
            </a:extLst>
          </p:cNvPr>
          <p:cNvCxnSpPr>
            <a:stCxn id="11" idx="0"/>
          </p:cNvCxnSpPr>
          <p:nvPr/>
        </p:nvCxnSpPr>
        <p:spPr>
          <a:xfrm flipV="1">
            <a:off x="317501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DC3100D-DDFB-C941-9227-84A67D72E8C4}"/>
              </a:ext>
            </a:extLst>
          </p:cNvPr>
          <p:cNvCxnSpPr>
            <a:stCxn id="13" idx="0"/>
          </p:cNvCxnSpPr>
          <p:nvPr/>
        </p:nvCxnSpPr>
        <p:spPr>
          <a:xfrm flipV="1">
            <a:off x="3949240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1BB64AC-FC68-FF44-BEDD-E8801D22E355}"/>
              </a:ext>
            </a:extLst>
          </p:cNvPr>
          <p:cNvCxnSpPr>
            <a:stCxn id="15" idx="0"/>
          </p:cNvCxnSpPr>
          <p:nvPr/>
        </p:nvCxnSpPr>
        <p:spPr>
          <a:xfrm flipV="1">
            <a:off x="4723467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1AB9D0F2-322D-F148-A4D1-6CD6A62204B7}"/>
              </a:ext>
            </a:extLst>
          </p:cNvPr>
          <p:cNvCxnSpPr>
            <a:stCxn id="17" idx="0"/>
          </p:cNvCxnSpPr>
          <p:nvPr/>
        </p:nvCxnSpPr>
        <p:spPr>
          <a:xfrm flipV="1">
            <a:off x="5538495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AF3315D4-9C3B-C541-A827-8D4D3B8AAE11}"/>
              </a:ext>
            </a:extLst>
          </p:cNvPr>
          <p:cNvCxnSpPr>
            <a:stCxn id="19" idx="0"/>
          </p:cNvCxnSpPr>
          <p:nvPr/>
        </p:nvCxnSpPr>
        <p:spPr>
          <a:xfrm flipV="1">
            <a:off x="6353523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B2E5D3DC-DC98-2D4E-A19B-D0EDFE0C0AF4}"/>
              </a:ext>
            </a:extLst>
          </p:cNvPr>
          <p:cNvCxnSpPr>
            <a:stCxn id="21" idx="0"/>
          </p:cNvCxnSpPr>
          <p:nvPr/>
        </p:nvCxnSpPr>
        <p:spPr>
          <a:xfrm flipV="1">
            <a:off x="7033140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35BD064-246B-5340-8867-BEF7973964BE}"/>
              </a:ext>
            </a:extLst>
          </p:cNvPr>
          <p:cNvCxnSpPr>
            <a:stCxn id="23" idx="0"/>
          </p:cNvCxnSpPr>
          <p:nvPr/>
        </p:nvCxnSpPr>
        <p:spPr>
          <a:xfrm flipV="1">
            <a:off x="7748976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6B04B201-A54D-ED48-8003-FB6D92D9C5BE}"/>
              </a:ext>
            </a:extLst>
          </p:cNvPr>
          <p:cNvCxnSpPr>
            <a:endCxn id="26" idx="4"/>
          </p:cNvCxnSpPr>
          <p:nvPr/>
        </p:nvCxnSpPr>
        <p:spPr>
          <a:xfrm flipV="1">
            <a:off x="106046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26095F60-D408-B240-B7F5-F1555991D100}"/>
              </a:ext>
            </a:extLst>
          </p:cNvPr>
          <p:cNvCxnSpPr>
            <a:endCxn id="27" idx="4"/>
          </p:cNvCxnSpPr>
          <p:nvPr/>
        </p:nvCxnSpPr>
        <p:spPr>
          <a:xfrm flipV="1">
            <a:off x="178436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7803A030-979C-0442-8D15-EE5D0B264A10}"/>
              </a:ext>
            </a:extLst>
          </p:cNvPr>
          <p:cNvCxnSpPr>
            <a:endCxn id="28" idx="4"/>
          </p:cNvCxnSpPr>
          <p:nvPr/>
        </p:nvCxnSpPr>
        <p:spPr>
          <a:xfrm flipV="1">
            <a:off x="2479689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1FA53A2F-30C7-DD43-B59A-F6BA9B57F3EA}"/>
              </a:ext>
            </a:extLst>
          </p:cNvPr>
          <p:cNvCxnSpPr>
            <a:endCxn id="29" idx="4"/>
          </p:cNvCxnSpPr>
          <p:nvPr/>
        </p:nvCxnSpPr>
        <p:spPr>
          <a:xfrm flipV="1">
            <a:off x="317501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4BAE26C-40B6-4E4A-9386-AAEAE81837FA}"/>
              </a:ext>
            </a:extLst>
          </p:cNvPr>
          <p:cNvCxnSpPr>
            <a:endCxn id="30" idx="4"/>
          </p:cNvCxnSpPr>
          <p:nvPr/>
        </p:nvCxnSpPr>
        <p:spPr>
          <a:xfrm flipV="1">
            <a:off x="3949240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8CA9AF81-A69A-2B46-9A82-E97869143586}"/>
              </a:ext>
            </a:extLst>
          </p:cNvPr>
          <p:cNvCxnSpPr>
            <a:endCxn id="31" idx="4"/>
          </p:cNvCxnSpPr>
          <p:nvPr/>
        </p:nvCxnSpPr>
        <p:spPr>
          <a:xfrm flipV="1">
            <a:off x="4723467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79120270-4F87-A345-B617-BC6CFB8DD5C7}"/>
              </a:ext>
            </a:extLst>
          </p:cNvPr>
          <p:cNvCxnSpPr>
            <a:endCxn id="32" idx="4"/>
          </p:cNvCxnSpPr>
          <p:nvPr/>
        </p:nvCxnSpPr>
        <p:spPr>
          <a:xfrm flipV="1">
            <a:off x="5538495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F24FE605-B257-3645-AAF0-7E5208BDF471}"/>
              </a:ext>
            </a:extLst>
          </p:cNvPr>
          <p:cNvCxnSpPr>
            <a:endCxn id="33" idx="4"/>
          </p:cNvCxnSpPr>
          <p:nvPr/>
        </p:nvCxnSpPr>
        <p:spPr>
          <a:xfrm flipV="1">
            <a:off x="6353523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F90596E4-8260-804D-9B27-D7C0E4FEFEA9}"/>
              </a:ext>
            </a:extLst>
          </p:cNvPr>
          <p:cNvCxnSpPr>
            <a:endCxn id="34" idx="4"/>
          </p:cNvCxnSpPr>
          <p:nvPr/>
        </p:nvCxnSpPr>
        <p:spPr>
          <a:xfrm flipV="1">
            <a:off x="7033140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1E17550B-E5F6-9243-97F3-0CBD3AEA81E6}"/>
              </a:ext>
            </a:extLst>
          </p:cNvPr>
          <p:cNvCxnSpPr>
            <a:endCxn id="35" idx="4"/>
          </p:cNvCxnSpPr>
          <p:nvPr/>
        </p:nvCxnSpPr>
        <p:spPr>
          <a:xfrm flipV="1">
            <a:off x="7748976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1EA22E1D-4A69-4048-A47D-ED83D195F2C8}"/>
              </a:ext>
            </a:extLst>
          </p:cNvPr>
          <p:cNvSpPr/>
          <p:nvPr/>
        </p:nvSpPr>
        <p:spPr>
          <a:xfrm>
            <a:off x="884251" y="1680369"/>
            <a:ext cx="7040938" cy="504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 b="1" dirty="0" err="1">
                <a:solidFill>
                  <a:schemeClr val="tx1"/>
                </a:solidFill>
              </a:rPr>
              <a:t>Softmax</a:t>
            </a:r>
            <a:endParaRPr kumimoji="1" lang="zh-CN" altLang="en-US" sz="135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6AEFE13-125D-7D41-BCC1-98E244C885FF}"/>
                  </a:ext>
                </a:extLst>
              </p:cNvPr>
              <p:cNvSpPr/>
              <p:nvPr/>
            </p:nvSpPr>
            <p:spPr>
              <a:xfrm>
                <a:off x="88425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6AEFE13-125D-7D41-BCC1-98E244C88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994569"/>
                <a:ext cx="352425" cy="342900"/>
              </a:xfrm>
              <a:prstGeom prst="ellipse">
                <a:avLst/>
              </a:prstGeom>
              <a:blipFill>
                <a:blip r:embed="rId24"/>
                <a:stretch>
                  <a:fillRect l="-10000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7C121167-DC9B-A64B-A138-18AB79DF4BA3}"/>
                  </a:ext>
                </a:extLst>
              </p:cNvPr>
              <p:cNvSpPr/>
              <p:nvPr/>
            </p:nvSpPr>
            <p:spPr>
              <a:xfrm>
                <a:off x="160815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7C121167-DC9B-A64B-A138-18AB79DF4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994569"/>
                <a:ext cx="352425" cy="342900"/>
              </a:xfrm>
              <a:prstGeom prst="ellipse">
                <a:avLst/>
              </a:prstGeom>
              <a:blipFill>
                <a:blip r:embed="rId25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2EDD662-7921-7743-859E-1DF2194CB5CE}"/>
                  </a:ext>
                </a:extLst>
              </p:cNvPr>
              <p:cNvSpPr/>
              <p:nvPr/>
            </p:nvSpPr>
            <p:spPr>
              <a:xfrm>
                <a:off x="2303476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2EDD662-7921-7743-859E-1DF2194CB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994569"/>
                <a:ext cx="352425" cy="342900"/>
              </a:xfrm>
              <a:prstGeom prst="ellipse">
                <a:avLst/>
              </a:prstGeom>
              <a:blipFill>
                <a:blip r:embed="rId26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18244E18-63FF-E146-940F-1B29584F233E}"/>
                  </a:ext>
                </a:extLst>
              </p:cNvPr>
              <p:cNvSpPr/>
              <p:nvPr/>
            </p:nvSpPr>
            <p:spPr>
              <a:xfrm>
                <a:off x="299880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18244E18-63FF-E146-940F-1B29584F2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994569"/>
                <a:ext cx="352425" cy="342900"/>
              </a:xfrm>
              <a:prstGeom prst="ellipse">
                <a:avLst/>
              </a:prstGeom>
              <a:blipFill>
                <a:blip r:embed="rId27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075063E4-B87B-A746-90D9-D49C0014C2D2}"/>
                  </a:ext>
                </a:extLst>
              </p:cNvPr>
              <p:cNvSpPr/>
              <p:nvPr/>
            </p:nvSpPr>
            <p:spPr>
              <a:xfrm>
                <a:off x="3773028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075063E4-B87B-A746-90D9-D49C0014C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994569"/>
                <a:ext cx="352425" cy="342900"/>
              </a:xfrm>
              <a:prstGeom prst="ellipse">
                <a:avLst/>
              </a:prstGeom>
              <a:blipFill>
                <a:blip r:embed="rId28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B89AF5F3-BF5F-404C-91E5-14697B43A363}"/>
                  </a:ext>
                </a:extLst>
              </p:cNvPr>
              <p:cNvSpPr/>
              <p:nvPr/>
            </p:nvSpPr>
            <p:spPr>
              <a:xfrm>
                <a:off x="4547254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B89AF5F3-BF5F-404C-91E5-14697B43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994569"/>
                <a:ext cx="352425" cy="342900"/>
              </a:xfrm>
              <a:prstGeom prst="ellipse">
                <a:avLst/>
              </a:prstGeom>
              <a:blipFill>
                <a:blip r:embed="rId29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F5956ECC-13EC-D84B-8B4A-500E2EC81312}"/>
                  </a:ext>
                </a:extLst>
              </p:cNvPr>
              <p:cNvSpPr/>
              <p:nvPr/>
            </p:nvSpPr>
            <p:spPr>
              <a:xfrm>
                <a:off x="5362282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F5956ECC-13EC-D84B-8B4A-500E2EC81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994569"/>
                <a:ext cx="352425" cy="342900"/>
              </a:xfrm>
              <a:prstGeom prst="ellipse">
                <a:avLst/>
              </a:prstGeom>
              <a:blipFill>
                <a:blip r:embed="rId30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2593CC7E-C2DB-4F4D-9D5D-17EFD5BE8B56}"/>
                  </a:ext>
                </a:extLst>
              </p:cNvPr>
              <p:cNvSpPr/>
              <p:nvPr/>
            </p:nvSpPr>
            <p:spPr>
              <a:xfrm>
                <a:off x="6177310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2593CC7E-C2DB-4F4D-9D5D-17EFD5BE8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994569"/>
                <a:ext cx="352425" cy="342900"/>
              </a:xfrm>
              <a:prstGeom prst="ellipse">
                <a:avLst/>
              </a:prstGeom>
              <a:blipFill>
                <a:blip r:embed="rId31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88EC9A63-6559-2E43-97EF-6A0AD0CC1AF3}"/>
                  </a:ext>
                </a:extLst>
              </p:cNvPr>
              <p:cNvSpPr/>
              <p:nvPr/>
            </p:nvSpPr>
            <p:spPr>
              <a:xfrm>
                <a:off x="6856927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88EC9A63-6559-2E43-97EF-6A0AD0CC1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994569"/>
                <a:ext cx="352425" cy="342900"/>
              </a:xfrm>
              <a:prstGeom prst="ellipse">
                <a:avLst/>
              </a:prstGeom>
              <a:blipFill>
                <a:blip r:embed="rId32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5648EDE-2CF9-2040-AA05-78F854C55722}"/>
                  </a:ext>
                </a:extLst>
              </p:cNvPr>
              <p:cNvSpPr/>
              <p:nvPr/>
            </p:nvSpPr>
            <p:spPr>
              <a:xfrm>
                <a:off x="7572764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5648EDE-2CF9-2040-AA05-78F854C55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994569"/>
                <a:ext cx="352425" cy="342900"/>
              </a:xfrm>
              <a:prstGeom prst="ellipse">
                <a:avLst/>
              </a:prstGeom>
              <a:blipFill>
                <a:blip r:embed="rId33"/>
                <a:stretch>
                  <a:fillRect l="-19355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88231039-4E15-0344-9300-ECDC60870765}"/>
              </a:ext>
            </a:extLst>
          </p:cNvPr>
          <p:cNvCxnSpPr>
            <a:endCxn id="57" idx="4"/>
          </p:cNvCxnSpPr>
          <p:nvPr/>
        </p:nvCxnSpPr>
        <p:spPr>
          <a:xfrm flipV="1">
            <a:off x="106046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D18169C8-DAD4-144C-AEA7-B8D4C9C453C8}"/>
              </a:ext>
            </a:extLst>
          </p:cNvPr>
          <p:cNvCxnSpPr>
            <a:endCxn id="58" idx="4"/>
          </p:cNvCxnSpPr>
          <p:nvPr/>
        </p:nvCxnSpPr>
        <p:spPr>
          <a:xfrm flipV="1">
            <a:off x="178436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22D11967-C608-0545-9C9F-989C24954252}"/>
              </a:ext>
            </a:extLst>
          </p:cNvPr>
          <p:cNvCxnSpPr>
            <a:endCxn id="59" idx="4"/>
          </p:cNvCxnSpPr>
          <p:nvPr/>
        </p:nvCxnSpPr>
        <p:spPr>
          <a:xfrm flipV="1">
            <a:off x="2479689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1A82408C-B63F-C641-8BF5-59B8E850763E}"/>
              </a:ext>
            </a:extLst>
          </p:cNvPr>
          <p:cNvCxnSpPr>
            <a:endCxn id="60" idx="4"/>
          </p:cNvCxnSpPr>
          <p:nvPr/>
        </p:nvCxnSpPr>
        <p:spPr>
          <a:xfrm flipV="1">
            <a:off x="317501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6DE58A60-7282-0943-A825-9EB9F97FFDB7}"/>
              </a:ext>
            </a:extLst>
          </p:cNvPr>
          <p:cNvCxnSpPr>
            <a:endCxn id="61" idx="4"/>
          </p:cNvCxnSpPr>
          <p:nvPr/>
        </p:nvCxnSpPr>
        <p:spPr>
          <a:xfrm flipV="1">
            <a:off x="3949240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24BC57F-BB47-B747-83CB-FDE802FC6174}"/>
              </a:ext>
            </a:extLst>
          </p:cNvPr>
          <p:cNvCxnSpPr>
            <a:endCxn id="62" idx="4"/>
          </p:cNvCxnSpPr>
          <p:nvPr/>
        </p:nvCxnSpPr>
        <p:spPr>
          <a:xfrm flipV="1">
            <a:off x="4723467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266A53B4-DCBE-4B45-AABC-669ADA95D670}"/>
              </a:ext>
            </a:extLst>
          </p:cNvPr>
          <p:cNvCxnSpPr>
            <a:endCxn id="63" idx="4"/>
          </p:cNvCxnSpPr>
          <p:nvPr/>
        </p:nvCxnSpPr>
        <p:spPr>
          <a:xfrm flipV="1">
            <a:off x="5538495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0D19F85B-44E0-984E-B60F-D71E3BA89A5F}"/>
              </a:ext>
            </a:extLst>
          </p:cNvPr>
          <p:cNvCxnSpPr>
            <a:endCxn id="64" idx="4"/>
          </p:cNvCxnSpPr>
          <p:nvPr/>
        </p:nvCxnSpPr>
        <p:spPr>
          <a:xfrm flipV="1">
            <a:off x="6353523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0E8ABBAB-6140-184E-8AC2-67232BE919DD}"/>
              </a:ext>
            </a:extLst>
          </p:cNvPr>
          <p:cNvCxnSpPr>
            <a:endCxn id="65" idx="4"/>
          </p:cNvCxnSpPr>
          <p:nvPr/>
        </p:nvCxnSpPr>
        <p:spPr>
          <a:xfrm flipV="1">
            <a:off x="7033140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47FAB3BB-533B-8145-BD6D-4ED6DBA777B7}"/>
              </a:ext>
            </a:extLst>
          </p:cNvPr>
          <p:cNvCxnSpPr>
            <a:endCxn id="66" idx="4"/>
          </p:cNvCxnSpPr>
          <p:nvPr/>
        </p:nvCxnSpPr>
        <p:spPr>
          <a:xfrm flipV="1">
            <a:off x="7748976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69AE7544-C8FC-B749-BD8B-FB6C0391E797}"/>
              </a:ext>
            </a:extLst>
          </p:cNvPr>
          <p:cNvCxnSpPr>
            <a:stCxn id="26" idx="0"/>
          </p:cNvCxnSpPr>
          <p:nvPr/>
        </p:nvCxnSpPr>
        <p:spPr>
          <a:xfrm flipV="1">
            <a:off x="106046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42CB2B14-A4AB-0A40-9DC6-925E04D8F610}"/>
              </a:ext>
            </a:extLst>
          </p:cNvPr>
          <p:cNvCxnSpPr>
            <a:stCxn id="27" idx="0"/>
          </p:cNvCxnSpPr>
          <p:nvPr/>
        </p:nvCxnSpPr>
        <p:spPr>
          <a:xfrm flipV="1">
            <a:off x="178436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2AABE71E-14EF-724A-B7E3-67282A9105AD}"/>
              </a:ext>
            </a:extLst>
          </p:cNvPr>
          <p:cNvCxnSpPr>
            <a:stCxn id="28" idx="0"/>
          </p:cNvCxnSpPr>
          <p:nvPr/>
        </p:nvCxnSpPr>
        <p:spPr>
          <a:xfrm flipV="1">
            <a:off x="2479689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89F577D7-B941-5341-B5D1-4CC35530685D}"/>
              </a:ext>
            </a:extLst>
          </p:cNvPr>
          <p:cNvCxnSpPr>
            <a:stCxn id="29" idx="0"/>
          </p:cNvCxnSpPr>
          <p:nvPr/>
        </p:nvCxnSpPr>
        <p:spPr>
          <a:xfrm flipV="1">
            <a:off x="317501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E2CCB741-249B-754D-B011-727BD886A2E3}"/>
              </a:ext>
            </a:extLst>
          </p:cNvPr>
          <p:cNvCxnSpPr>
            <a:stCxn id="30" idx="0"/>
          </p:cNvCxnSpPr>
          <p:nvPr/>
        </p:nvCxnSpPr>
        <p:spPr>
          <a:xfrm flipV="1">
            <a:off x="3949240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D455BA66-32C9-594E-BAFA-58264E2EC375}"/>
              </a:ext>
            </a:extLst>
          </p:cNvPr>
          <p:cNvCxnSpPr>
            <a:stCxn id="31" idx="0"/>
          </p:cNvCxnSpPr>
          <p:nvPr/>
        </p:nvCxnSpPr>
        <p:spPr>
          <a:xfrm flipV="1">
            <a:off x="4723467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C22C768D-EFA3-6E46-AB61-8623673D2D12}"/>
              </a:ext>
            </a:extLst>
          </p:cNvPr>
          <p:cNvCxnSpPr>
            <a:stCxn id="32" idx="0"/>
          </p:cNvCxnSpPr>
          <p:nvPr/>
        </p:nvCxnSpPr>
        <p:spPr>
          <a:xfrm flipV="1">
            <a:off x="5538495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43406A7C-6DF0-2F43-AF20-5376EB7FA7E1}"/>
              </a:ext>
            </a:extLst>
          </p:cNvPr>
          <p:cNvCxnSpPr>
            <a:stCxn id="33" idx="0"/>
          </p:cNvCxnSpPr>
          <p:nvPr/>
        </p:nvCxnSpPr>
        <p:spPr>
          <a:xfrm flipV="1">
            <a:off x="6353523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75E63977-2B8D-414E-BE8A-AE5E30364198}"/>
              </a:ext>
            </a:extLst>
          </p:cNvPr>
          <p:cNvCxnSpPr>
            <a:stCxn id="34" idx="0"/>
          </p:cNvCxnSpPr>
          <p:nvPr/>
        </p:nvCxnSpPr>
        <p:spPr>
          <a:xfrm flipV="1">
            <a:off x="7033140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9B72D164-7449-E240-B893-CF77E5C8FBFA}"/>
              </a:ext>
            </a:extLst>
          </p:cNvPr>
          <p:cNvCxnSpPr>
            <a:stCxn id="35" idx="0"/>
          </p:cNvCxnSpPr>
          <p:nvPr/>
        </p:nvCxnSpPr>
        <p:spPr>
          <a:xfrm flipV="1">
            <a:off x="7748976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DAD74265-C2AD-C849-9AB3-8437A307E131}"/>
              </a:ext>
            </a:extLst>
          </p:cNvPr>
          <p:cNvSpPr txBox="1"/>
          <p:nvPr/>
        </p:nvSpPr>
        <p:spPr>
          <a:xfrm>
            <a:off x="931778" y="683846"/>
            <a:ext cx="282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B</a:t>
            </a:r>
            <a:endParaRPr kumimoji="1" lang="zh-CN" altLang="en-US" sz="1350" b="1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D6D8B11-309B-D049-AC9E-5FC907D3B6F2}"/>
              </a:ext>
            </a:extLst>
          </p:cNvPr>
          <p:cNvSpPr txBox="1"/>
          <p:nvPr/>
        </p:nvSpPr>
        <p:spPr>
          <a:xfrm>
            <a:off x="1665203" y="683846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16176FB-7F78-2C49-94FE-62C58D258AA4}"/>
              </a:ext>
            </a:extLst>
          </p:cNvPr>
          <p:cNvSpPr txBox="1"/>
          <p:nvPr/>
        </p:nvSpPr>
        <p:spPr>
          <a:xfrm>
            <a:off x="2360528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B039EE4-E4EC-B449-A194-C733B744172F}"/>
              </a:ext>
            </a:extLst>
          </p:cNvPr>
          <p:cNvSpPr txBox="1"/>
          <p:nvPr/>
        </p:nvSpPr>
        <p:spPr>
          <a:xfrm>
            <a:off x="3055853" y="708045"/>
            <a:ext cx="282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B</a:t>
            </a:r>
            <a:endParaRPr kumimoji="1" lang="zh-CN" altLang="en-US" sz="1350" b="1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DF197DC7-CA12-5648-92C8-456AC122CBA2}"/>
              </a:ext>
            </a:extLst>
          </p:cNvPr>
          <p:cNvSpPr txBox="1"/>
          <p:nvPr/>
        </p:nvSpPr>
        <p:spPr>
          <a:xfrm>
            <a:off x="3830079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FDAE721B-C732-3C47-A5DE-AFCA37E0F02E}"/>
              </a:ext>
            </a:extLst>
          </p:cNvPr>
          <p:cNvSpPr txBox="1"/>
          <p:nvPr/>
        </p:nvSpPr>
        <p:spPr>
          <a:xfrm>
            <a:off x="4604306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8D649CE-0284-8941-A467-5926C02499CC}"/>
              </a:ext>
            </a:extLst>
          </p:cNvPr>
          <p:cNvSpPr txBox="1"/>
          <p:nvPr/>
        </p:nvSpPr>
        <p:spPr>
          <a:xfrm>
            <a:off x="5419334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7430CBC-B107-D044-8B7C-4AB1F9C66207}"/>
              </a:ext>
            </a:extLst>
          </p:cNvPr>
          <p:cNvSpPr txBox="1"/>
          <p:nvPr/>
        </p:nvSpPr>
        <p:spPr>
          <a:xfrm>
            <a:off x="6234362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4E592BA-2B39-FE47-8DBA-85C6FB2D1BA5}"/>
              </a:ext>
            </a:extLst>
          </p:cNvPr>
          <p:cNvSpPr txBox="1"/>
          <p:nvPr/>
        </p:nvSpPr>
        <p:spPr>
          <a:xfrm>
            <a:off x="6913979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C475165-E59F-1A48-856C-5062FE021B17}"/>
              </a:ext>
            </a:extLst>
          </p:cNvPr>
          <p:cNvSpPr txBox="1"/>
          <p:nvPr/>
        </p:nvSpPr>
        <p:spPr>
          <a:xfrm>
            <a:off x="7629815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02873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BERT+CRF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8D5C7B84-4E54-0849-88EF-9D04526738F5}"/>
                  </a:ext>
                </a:extLst>
              </p:cNvPr>
              <p:cNvSpPr/>
              <p:nvPr/>
            </p:nvSpPr>
            <p:spPr>
              <a:xfrm>
                <a:off x="88425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8D5C7B84-4E54-0849-88EF-9D0452673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4016569"/>
                <a:ext cx="352425" cy="342900"/>
              </a:xfrm>
              <a:prstGeom prst="ellipse">
                <a:avLst/>
              </a:prstGeom>
              <a:blipFill>
                <a:blip r:embed="rId4"/>
                <a:stretch>
                  <a:fillRect l="-10000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539B79D-EC4E-CA44-8EAD-81656CFB5DFA}"/>
                  </a:ext>
                </a:extLst>
              </p:cNvPr>
              <p:cNvSpPr/>
              <p:nvPr/>
            </p:nvSpPr>
            <p:spPr>
              <a:xfrm>
                <a:off x="160815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539B79D-EC4E-CA44-8EAD-81656CFB5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4016569"/>
                <a:ext cx="352425" cy="342900"/>
              </a:xfrm>
              <a:prstGeom prst="ellipse">
                <a:avLst/>
              </a:prstGeom>
              <a:blipFill>
                <a:blip r:embed="rId5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816DCE8-D921-1945-9968-8EA7855BD5F1}"/>
                  </a:ext>
                </a:extLst>
              </p:cNvPr>
              <p:cNvSpPr/>
              <p:nvPr/>
            </p:nvSpPr>
            <p:spPr>
              <a:xfrm>
                <a:off x="2303476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816DCE8-D921-1945-9968-8EA7855BD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4016569"/>
                <a:ext cx="352425" cy="342900"/>
              </a:xfrm>
              <a:prstGeom prst="ellipse">
                <a:avLst/>
              </a:prstGeom>
              <a:blipFill>
                <a:blip r:embed="rId6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448FCBD-B336-C04D-918D-C316002E024A}"/>
              </a:ext>
            </a:extLst>
          </p:cNvPr>
          <p:cNvSpPr txBox="1"/>
          <p:nvPr/>
        </p:nvSpPr>
        <p:spPr>
          <a:xfrm>
            <a:off x="915527" y="4483294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C0CD6B-689E-9B41-801B-7DF8DD4EF265}"/>
              </a:ext>
            </a:extLst>
          </p:cNvPr>
          <p:cNvSpPr txBox="1"/>
          <p:nvPr/>
        </p:nvSpPr>
        <p:spPr>
          <a:xfrm>
            <a:off x="1648952" y="4483294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27A35E-733D-914B-9FCF-FE55080D2D67}"/>
              </a:ext>
            </a:extLst>
          </p:cNvPr>
          <p:cNvSpPr txBox="1"/>
          <p:nvPr/>
        </p:nvSpPr>
        <p:spPr>
          <a:xfrm>
            <a:off x="2344277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E3F8CD0-AE55-8B4E-AC08-F66274E0EFB0}"/>
                  </a:ext>
                </a:extLst>
              </p:cNvPr>
              <p:cNvSpPr/>
              <p:nvPr/>
            </p:nvSpPr>
            <p:spPr>
              <a:xfrm>
                <a:off x="2998801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E3F8CD0-AE55-8B4E-AC08-F66274E0E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4016569"/>
                <a:ext cx="352425" cy="342900"/>
              </a:xfrm>
              <a:prstGeom prst="ellipse">
                <a:avLst/>
              </a:prstGeom>
              <a:blipFill>
                <a:blip r:embed="rId7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73B5E9E5-B813-B440-B074-E6CDA2C345D9}"/>
              </a:ext>
            </a:extLst>
          </p:cNvPr>
          <p:cNvSpPr txBox="1"/>
          <p:nvPr/>
        </p:nvSpPr>
        <p:spPr>
          <a:xfrm>
            <a:off x="3039602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47990BC-B807-E044-AF8D-35EFE0EF2F19}"/>
                  </a:ext>
                </a:extLst>
              </p:cNvPr>
              <p:cNvSpPr/>
              <p:nvPr/>
            </p:nvSpPr>
            <p:spPr>
              <a:xfrm>
                <a:off x="3773028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47990BC-B807-E044-AF8D-35EFE0EF2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4016569"/>
                <a:ext cx="352425" cy="342900"/>
              </a:xfrm>
              <a:prstGeom prst="ellipse">
                <a:avLst/>
              </a:prstGeom>
              <a:blipFill>
                <a:blip r:embed="rId8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46A7B13-3EB8-D943-9C3F-348F1CF508AE}"/>
              </a:ext>
            </a:extLst>
          </p:cNvPr>
          <p:cNvSpPr txBox="1"/>
          <p:nvPr/>
        </p:nvSpPr>
        <p:spPr>
          <a:xfrm>
            <a:off x="3813829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CAFA62C4-007E-C149-9FD3-27FB5D3CAA22}"/>
                  </a:ext>
                </a:extLst>
              </p:cNvPr>
              <p:cNvSpPr/>
              <p:nvPr/>
            </p:nvSpPr>
            <p:spPr>
              <a:xfrm>
                <a:off x="4547254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CAFA62C4-007E-C149-9FD3-27FB5D3CA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4016569"/>
                <a:ext cx="352425" cy="342900"/>
              </a:xfrm>
              <a:prstGeom prst="ellipse">
                <a:avLst/>
              </a:prstGeom>
              <a:blipFill>
                <a:blip r:embed="rId9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934EF93-ED8C-494D-9C4A-195279309241}"/>
              </a:ext>
            </a:extLst>
          </p:cNvPr>
          <p:cNvSpPr txBox="1"/>
          <p:nvPr/>
        </p:nvSpPr>
        <p:spPr>
          <a:xfrm>
            <a:off x="4588055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55531B3D-6D93-CA43-9FD9-D28B22022EE7}"/>
                  </a:ext>
                </a:extLst>
              </p:cNvPr>
              <p:cNvSpPr/>
              <p:nvPr/>
            </p:nvSpPr>
            <p:spPr>
              <a:xfrm>
                <a:off x="5362282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55531B3D-6D93-CA43-9FD9-D28B22022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4016569"/>
                <a:ext cx="352425" cy="342900"/>
              </a:xfrm>
              <a:prstGeom prst="ellipse">
                <a:avLst/>
              </a:prstGeom>
              <a:blipFill>
                <a:blip r:embed="rId10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83858B06-68EC-1345-B670-3E629C198B9A}"/>
              </a:ext>
            </a:extLst>
          </p:cNvPr>
          <p:cNvSpPr txBox="1"/>
          <p:nvPr/>
        </p:nvSpPr>
        <p:spPr>
          <a:xfrm>
            <a:off x="5403083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C09C553A-E47C-9641-A187-ED733A0D9789}"/>
                  </a:ext>
                </a:extLst>
              </p:cNvPr>
              <p:cNvSpPr/>
              <p:nvPr/>
            </p:nvSpPr>
            <p:spPr>
              <a:xfrm>
                <a:off x="6177310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C09C553A-E47C-9641-A187-ED733A0D9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4016569"/>
                <a:ext cx="352425" cy="342900"/>
              </a:xfrm>
              <a:prstGeom prst="ellipse">
                <a:avLst/>
              </a:prstGeom>
              <a:blipFill>
                <a:blip r:embed="rId11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353663B9-A9E3-AD41-B813-46576EC29B35}"/>
              </a:ext>
            </a:extLst>
          </p:cNvPr>
          <p:cNvSpPr txBox="1"/>
          <p:nvPr/>
        </p:nvSpPr>
        <p:spPr>
          <a:xfrm>
            <a:off x="6218111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EF736BC-2646-1E40-A8F3-63526A2E896C}"/>
                  </a:ext>
                </a:extLst>
              </p:cNvPr>
              <p:cNvSpPr/>
              <p:nvPr/>
            </p:nvSpPr>
            <p:spPr>
              <a:xfrm>
                <a:off x="6856927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EF736BC-2646-1E40-A8F3-63526A2E8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4016569"/>
                <a:ext cx="352425" cy="342900"/>
              </a:xfrm>
              <a:prstGeom prst="ellipse">
                <a:avLst/>
              </a:prstGeom>
              <a:blipFill>
                <a:blip r:embed="rId12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12AFE783-2DDC-2847-BC4A-41D1447190D6}"/>
              </a:ext>
            </a:extLst>
          </p:cNvPr>
          <p:cNvSpPr txBox="1"/>
          <p:nvPr/>
        </p:nvSpPr>
        <p:spPr>
          <a:xfrm>
            <a:off x="6897728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165FD4DC-0995-EC4A-B382-A05BA6D491D8}"/>
                  </a:ext>
                </a:extLst>
              </p:cNvPr>
              <p:cNvSpPr/>
              <p:nvPr/>
            </p:nvSpPr>
            <p:spPr>
              <a:xfrm>
                <a:off x="7572764" y="4016569"/>
                <a:ext cx="352425" cy="3429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35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165FD4DC-0995-EC4A-B382-A05BA6D49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4016569"/>
                <a:ext cx="352425" cy="342900"/>
              </a:xfrm>
              <a:prstGeom prst="ellipse">
                <a:avLst/>
              </a:prstGeom>
              <a:blipFill>
                <a:blip r:embed="rId13"/>
                <a:stretch>
                  <a:fillRect l="-19355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B74751E0-E0BF-AF43-8564-3CB5FFC67DAC}"/>
              </a:ext>
            </a:extLst>
          </p:cNvPr>
          <p:cNvSpPr txBox="1"/>
          <p:nvPr/>
        </p:nvSpPr>
        <p:spPr>
          <a:xfrm>
            <a:off x="7613565" y="450749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FA61D5E-5E8F-2946-B376-AB61BF439188}"/>
              </a:ext>
            </a:extLst>
          </p:cNvPr>
          <p:cNvSpPr/>
          <p:nvPr/>
        </p:nvSpPr>
        <p:spPr>
          <a:xfrm>
            <a:off x="884251" y="3197419"/>
            <a:ext cx="7040938" cy="5048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 b="1" dirty="0">
                <a:solidFill>
                  <a:schemeClr val="tx1"/>
                </a:solidFill>
              </a:rPr>
              <a:t>BERT</a:t>
            </a:r>
            <a:endParaRPr kumimoji="1" lang="zh-CN" altLang="en-US" sz="135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EBC664E-57BD-814B-8060-49AC2ECF9CBE}"/>
                  </a:ext>
                </a:extLst>
              </p:cNvPr>
              <p:cNvSpPr/>
              <p:nvPr/>
            </p:nvSpPr>
            <p:spPr>
              <a:xfrm>
                <a:off x="88425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EBC664E-57BD-814B-8060-49AC2ECF9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2511619"/>
                <a:ext cx="352425" cy="342900"/>
              </a:xfrm>
              <a:prstGeom prst="ellipse">
                <a:avLst/>
              </a:prstGeom>
              <a:blipFill>
                <a:blip r:embed="rId14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C25EF6C-AE54-724F-AB29-3CFA4C313F47}"/>
                  </a:ext>
                </a:extLst>
              </p:cNvPr>
              <p:cNvSpPr/>
              <p:nvPr/>
            </p:nvSpPr>
            <p:spPr>
              <a:xfrm>
                <a:off x="160815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C25EF6C-AE54-724F-AB29-3CFA4C313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2511619"/>
                <a:ext cx="352425" cy="342900"/>
              </a:xfrm>
              <a:prstGeom prst="ellipse">
                <a:avLst/>
              </a:prstGeom>
              <a:blipFill>
                <a:blip r:embed="rId15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5D306A3F-4D1B-CB45-9258-DE6685CE5725}"/>
                  </a:ext>
                </a:extLst>
              </p:cNvPr>
              <p:cNvSpPr/>
              <p:nvPr/>
            </p:nvSpPr>
            <p:spPr>
              <a:xfrm>
                <a:off x="2303476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5D306A3F-4D1B-CB45-9258-DE6685CE5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2511619"/>
                <a:ext cx="352425" cy="342900"/>
              </a:xfrm>
              <a:prstGeom prst="ellipse">
                <a:avLst/>
              </a:prstGeom>
              <a:blipFill>
                <a:blip r:embed="rId16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096C46B-EA3C-3043-8245-A8EDEE2A37A7}"/>
                  </a:ext>
                </a:extLst>
              </p:cNvPr>
              <p:cNvSpPr/>
              <p:nvPr/>
            </p:nvSpPr>
            <p:spPr>
              <a:xfrm>
                <a:off x="2998801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096C46B-EA3C-3043-8245-A8EDEE2A3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2511619"/>
                <a:ext cx="352425" cy="342900"/>
              </a:xfrm>
              <a:prstGeom prst="ellipse">
                <a:avLst/>
              </a:prstGeom>
              <a:blipFill>
                <a:blip r:embed="rId17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04F2D3A-44C1-6C4A-AD8E-E38085AC3A5A}"/>
                  </a:ext>
                </a:extLst>
              </p:cNvPr>
              <p:cNvSpPr/>
              <p:nvPr/>
            </p:nvSpPr>
            <p:spPr>
              <a:xfrm>
                <a:off x="3773028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04F2D3A-44C1-6C4A-AD8E-E38085AC3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2511619"/>
                <a:ext cx="352425" cy="342900"/>
              </a:xfrm>
              <a:prstGeom prst="ellipse">
                <a:avLst/>
              </a:prstGeom>
              <a:blipFill>
                <a:blip r:embed="rId18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C0F2B1E-752E-D648-B8A1-225602A801C1}"/>
                  </a:ext>
                </a:extLst>
              </p:cNvPr>
              <p:cNvSpPr/>
              <p:nvPr/>
            </p:nvSpPr>
            <p:spPr>
              <a:xfrm>
                <a:off x="4547254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C0F2B1E-752E-D648-B8A1-225602A80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2511619"/>
                <a:ext cx="352425" cy="342900"/>
              </a:xfrm>
              <a:prstGeom prst="ellipse">
                <a:avLst/>
              </a:prstGeom>
              <a:blipFill>
                <a:blip r:embed="rId19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7A7E717-C947-F54F-B2BA-E92D38CA43A1}"/>
                  </a:ext>
                </a:extLst>
              </p:cNvPr>
              <p:cNvSpPr/>
              <p:nvPr/>
            </p:nvSpPr>
            <p:spPr>
              <a:xfrm>
                <a:off x="5362282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7A7E717-C947-F54F-B2BA-E92D38CA4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2511619"/>
                <a:ext cx="352425" cy="342900"/>
              </a:xfrm>
              <a:prstGeom prst="ellipse">
                <a:avLst/>
              </a:prstGeom>
              <a:blipFill>
                <a:blip r:embed="rId20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6F830F5B-A6D6-9147-824D-04C32FAD0F94}"/>
                  </a:ext>
                </a:extLst>
              </p:cNvPr>
              <p:cNvSpPr/>
              <p:nvPr/>
            </p:nvSpPr>
            <p:spPr>
              <a:xfrm>
                <a:off x="6177310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6F830F5B-A6D6-9147-824D-04C32FAD0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2511619"/>
                <a:ext cx="352425" cy="342900"/>
              </a:xfrm>
              <a:prstGeom prst="ellipse">
                <a:avLst/>
              </a:prstGeom>
              <a:blipFill>
                <a:blip r:embed="rId21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41290E9-4694-4047-BFDC-15674746771A}"/>
                  </a:ext>
                </a:extLst>
              </p:cNvPr>
              <p:cNvSpPr/>
              <p:nvPr/>
            </p:nvSpPr>
            <p:spPr>
              <a:xfrm>
                <a:off x="6856927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41290E9-4694-4047-BFDC-156747467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2511619"/>
                <a:ext cx="352425" cy="342900"/>
              </a:xfrm>
              <a:prstGeom prst="ellipse">
                <a:avLst/>
              </a:prstGeom>
              <a:blipFill>
                <a:blip r:embed="rId22"/>
                <a:stretch>
                  <a:fillRect l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D24B99E5-4DB0-054C-84D2-D97CCB205063}"/>
                  </a:ext>
                </a:extLst>
              </p:cNvPr>
              <p:cNvSpPr/>
              <p:nvPr/>
            </p:nvSpPr>
            <p:spPr>
              <a:xfrm>
                <a:off x="7572764" y="2511619"/>
                <a:ext cx="352425" cy="342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D24B99E5-4DB0-054C-84D2-D97CCB205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2511619"/>
                <a:ext cx="352425" cy="342900"/>
              </a:xfrm>
              <a:prstGeom prst="ellipse">
                <a:avLst/>
              </a:prstGeom>
              <a:blipFill>
                <a:blip r:embed="rId23"/>
                <a:stretch>
                  <a:fillRect l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7D28EB8-2D32-524F-9542-0DDA5D5122B9}"/>
              </a:ext>
            </a:extLst>
          </p:cNvPr>
          <p:cNvCxnSpPr>
            <a:stCxn id="4" idx="0"/>
          </p:cNvCxnSpPr>
          <p:nvPr/>
        </p:nvCxnSpPr>
        <p:spPr>
          <a:xfrm flipV="1">
            <a:off x="106046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F88A053-97A7-0340-84C4-D9BE7F9DA28A}"/>
              </a:ext>
            </a:extLst>
          </p:cNvPr>
          <p:cNvCxnSpPr>
            <a:stCxn id="5" idx="0"/>
          </p:cNvCxnSpPr>
          <p:nvPr/>
        </p:nvCxnSpPr>
        <p:spPr>
          <a:xfrm flipV="1">
            <a:off x="178436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187FA99A-1949-2D42-9F63-56433BC0DC3C}"/>
              </a:ext>
            </a:extLst>
          </p:cNvPr>
          <p:cNvCxnSpPr>
            <a:stCxn id="7" idx="0"/>
          </p:cNvCxnSpPr>
          <p:nvPr/>
        </p:nvCxnSpPr>
        <p:spPr>
          <a:xfrm flipV="1">
            <a:off x="2479689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0A1992CB-D11C-FF42-BF2F-BCAA5A025099}"/>
              </a:ext>
            </a:extLst>
          </p:cNvPr>
          <p:cNvCxnSpPr>
            <a:stCxn id="11" idx="0"/>
          </p:cNvCxnSpPr>
          <p:nvPr/>
        </p:nvCxnSpPr>
        <p:spPr>
          <a:xfrm flipV="1">
            <a:off x="3175014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8ED2410F-6DFB-6A4B-A595-DA7EB4EF4054}"/>
              </a:ext>
            </a:extLst>
          </p:cNvPr>
          <p:cNvCxnSpPr>
            <a:stCxn id="13" idx="0"/>
          </p:cNvCxnSpPr>
          <p:nvPr/>
        </p:nvCxnSpPr>
        <p:spPr>
          <a:xfrm flipV="1">
            <a:off x="3949240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BEAEAAF9-2FAB-2549-8FD9-D81EE13AEB46}"/>
              </a:ext>
            </a:extLst>
          </p:cNvPr>
          <p:cNvCxnSpPr>
            <a:stCxn id="15" idx="0"/>
          </p:cNvCxnSpPr>
          <p:nvPr/>
        </p:nvCxnSpPr>
        <p:spPr>
          <a:xfrm flipV="1">
            <a:off x="4723467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2501284C-BE0E-2B4A-818F-2FA210E2316B}"/>
              </a:ext>
            </a:extLst>
          </p:cNvPr>
          <p:cNvCxnSpPr>
            <a:stCxn id="17" idx="0"/>
          </p:cNvCxnSpPr>
          <p:nvPr/>
        </p:nvCxnSpPr>
        <p:spPr>
          <a:xfrm flipV="1">
            <a:off x="5538495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00CD8EE6-D4EE-F047-B4C4-04B5CDCC3A30}"/>
              </a:ext>
            </a:extLst>
          </p:cNvPr>
          <p:cNvCxnSpPr>
            <a:stCxn id="19" idx="0"/>
          </p:cNvCxnSpPr>
          <p:nvPr/>
        </p:nvCxnSpPr>
        <p:spPr>
          <a:xfrm flipV="1">
            <a:off x="6353523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B43D7A77-AA60-914A-ADA0-6916A5CEABB2}"/>
              </a:ext>
            </a:extLst>
          </p:cNvPr>
          <p:cNvCxnSpPr>
            <a:stCxn id="21" idx="0"/>
          </p:cNvCxnSpPr>
          <p:nvPr/>
        </p:nvCxnSpPr>
        <p:spPr>
          <a:xfrm flipV="1">
            <a:off x="7033140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BB91F3F5-C203-2748-B570-806FCD5C773A}"/>
              </a:ext>
            </a:extLst>
          </p:cNvPr>
          <p:cNvCxnSpPr>
            <a:stCxn id="23" idx="0"/>
          </p:cNvCxnSpPr>
          <p:nvPr/>
        </p:nvCxnSpPr>
        <p:spPr>
          <a:xfrm flipV="1">
            <a:off x="7748976" y="3702244"/>
            <a:ext cx="0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F84F683A-38F0-954D-84D0-09D2FFFFB209}"/>
              </a:ext>
            </a:extLst>
          </p:cNvPr>
          <p:cNvCxnSpPr>
            <a:endCxn id="26" idx="4"/>
          </p:cNvCxnSpPr>
          <p:nvPr/>
        </p:nvCxnSpPr>
        <p:spPr>
          <a:xfrm flipV="1">
            <a:off x="106046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43126DFF-76BB-ED4B-9AB0-76DA27A1FDC6}"/>
              </a:ext>
            </a:extLst>
          </p:cNvPr>
          <p:cNvCxnSpPr>
            <a:endCxn id="27" idx="4"/>
          </p:cNvCxnSpPr>
          <p:nvPr/>
        </p:nvCxnSpPr>
        <p:spPr>
          <a:xfrm flipV="1">
            <a:off x="178436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E7E7804-1EDC-2F40-AA28-45457AA8A93E}"/>
              </a:ext>
            </a:extLst>
          </p:cNvPr>
          <p:cNvCxnSpPr>
            <a:endCxn id="28" idx="4"/>
          </p:cNvCxnSpPr>
          <p:nvPr/>
        </p:nvCxnSpPr>
        <p:spPr>
          <a:xfrm flipV="1">
            <a:off x="2479689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64649AA2-303E-424C-9053-91F10EF4E197}"/>
              </a:ext>
            </a:extLst>
          </p:cNvPr>
          <p:cNvCxnSpPr>
            <a:endCxn id="29" idx="4"/>
          </p:cNvCxnSpPr>
          <p:nvPr/>
        </p:nvCxnSpPr>
        <p:spPr>
          <a:xfrm flipV="1">
            <a:off x="3175014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9467EE91-1BC6-A340-A8AC-3673E9A0CC9E}"/>
              </a:ext>
            </a:extLst>
          </p:cNvPr>
          <p:cNvCxnSpPr>
            <a:endCxn id="30" idx="4"/>
          </p:cNvCxnSpPr>
          <p:nvPr/>
        </p:nvCxnSpPr>
        <p:spPr>
          <a:xfrm flipV="1">
            <a:off x="3949240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A8177C99-2F40-5E41-9958-F673BC2AA514}"/>
              </a:ext>
            </a:extLst>
          </p:cNvPr>
          <p:cNvCxnSpPr>
            <a:endCxn id="31" idx="4"/>
          </p:cNvCxnSpPr>
          <p:nvPr/>
        </p:nvCxnSpPr>
        <p:spPr>
          <a:xfrm flipV="1">
            <a:off x="4723467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2237DAC4-BC97-004F-8983-E1C6A94D87DA}"/>
              </a:ext>
            </a:extLst>
          </p:cNvPr>
          <p:cNvCxnSpPr>
            <a:endCxn id="32" idx="4"/>
          </p:cNvCxnSpPr>
          <p:nvPr/>
        </p:nvCxnSpPr>
        <p:spPr>
          <a:xfrm flipV="1">
            <a:off x="5538495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7BD1CFA4-3B3C-DB4F-9358-51BE0CE70760}"/>
              </a:ext>
            </a:extLst>
          </p:cNvPr>
          <p:cNvCxnSpPr>
            <a:endCxn id="33" idx="4"/>
          </p:cNvCxnSpPr>
          <p:nvPr/>
        </p:nvCxnSpPr>
        <p:spPr>
          <a:xfrm flipV="1">
            <a:off x="6353523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D0775520-8DE9-2745-BC03-7D6B21BEB96B}"/>
              </a:ext>
            </a:extLst>
          </p:cNvPr>
          <p:cNvCxnSpPr>
            <a:endCxn id="34" idx="4"/>
          </p:cNvCxnSpPr>
          <p:nvPr/>
        </p:nvCxnSpPr>
        <p:spPr>
          <a:xfrm flipV="1">
            <a:off x="7033140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C1EABFB5-A328-0849-A6BD-022C7617EBA2}"/>
              </a:ext>
            </a:extLst>
          </p:cNvPr>
          <p:cNvCxnSpPr>
            <a:endCxn id="35" idx="4"/>
          </p:cNvCxnSpPr>
          <p:nvPr/>
        </p:nvCxnSpPr>
        <p:spPr>
          <a:xfrm flipV="1">
            <a:off x="7748976" y="285451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CC7A730F-4BFF-CE4B-833D-D8697C30B115}"/>
              </a:ext>
            </a:extLst>
          </p:cNvPr>
          <p:cNvSpPr/>
          <p:nvPr/>
        </p:nvSpPr>
        <p:spPr>
          <a:xfrm>
            <a:off x="884251" y="1680369"/>
            <a:ext cx="7040938" cy="504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 b="1" dirty="0">
                <a:solidFill>
                  <a:schemeClr val="tx1"/>
                </a:solidFill>
              </a:rPr>
              <a:t>CRF</a:t>
            </a:r>
            <a:endParaRPr kumimoji="1" lang="zh-CN" altLang="en-US" sz="135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2E2253AC-066A-1643-9AAE-4AB52A65BBE8}"/>
                  </a:ext>
                </a:extLst>
              </p:cNvPr>
              <p:cNvSpPr/>
              <p:nvPr/>
            </p:nvSpPr>
            <p:spPr>
              <a:xfrm>
                <a:off x="88425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2E2253AC-066A-1643-9AAE-4AB52A65B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1" y="994569"/>
                <a:ext cx="352425" cy="342900"/>
              </a:xfrm>
              <a:prstGeom prst="ellipse">
                <a:avLst/>
              </a:prstGeom>
              <a:blipFill>
                <a:blip r:embed="rId24"/>
                <a:stretch>
                  <a:fillRect l="-10000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5141063-E7C4-0242-8042-A9A87D4EA2B6}"/>
                  </a:ext>
                </a:extLst>
              </p:cNvPr>
              <p:cNvSpPr/>
              <p:nvPr/>
            </p:nvSpPr>
            <p:spPr>
              <a:xfrm>
                <a:off x="160815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5141063-E7C4-0242-8042-A9A87D4EA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1" y="994569"/>
                <a:ext cx="352425" cy="342900"/>
              </a:xfrm>
              <a:prstGeom prst="ellipse">
                <a:avLst/>
              </a:prstGeom>
              <a:blipFill>
                <a:blip r:embed="rId25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8C8F63BB-8E56-4343-B1C4-F2F3E2424D72}"/>
                  </a:ext>
                </a:extLst>
              </p:cNvPr>
              <p:cNvSpPr/>
              <p:nvPr/>
            </p:nvSpPr>
            <p:spPr>
              <a:xfrm>
                <a:off x="2303476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8C8F63BB-8E56-4343-B1C4-F2F3E2424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6" y="994569"/>
                <a:ext cx="352425" cy="342900"/>
              </a:xfrm>
              <a:prstGeom prst="ellipse">
                <a:avLst/>
              </a:prstGeom>
              <a:blipFill>
                <a:blip r:embed="rId26"/>
                <a:stretch>
                  <a:fillRect l="-1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05AE3734-AAB1-254F-9585-6C12F5347B86}"/>
                  </a:ext>
                </a:extLst>
              </p:cNvPr>
              <p:cNvSpPr/>
              <p:nvPr/>
            </p:nvSpPr>
            <p:spPr>
              <a:xfrm>
                <a:off x="2998801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05AE3734-AAB1-254F-9585-6C12F5347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01" y="994569"/>
                <a:ext cx="352425" cy="342900"/>
              </a:xfrm>
              <a:prstGeom prst="ellipse">
                <a:avLst/>
              </a:prstGeom>
              <a:blipFill>
                <a:blip r:embed="rId27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BECFD08-E051-F748-85AD-CD64757CD852}"/>
                  </a:ext>
                </a:extLst>
              </p:cNvPr>
              <p:cNvSpPr/>
              <p:nvPr/>
            </p:nvSpPr>
            <p:spPr>
              <a:xfrm>
                <a:off x="3773028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BECFD08-E051-F748-85AD-CD64757CD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28" y="994569"/>
                <a:ext cx="352425" cy="342900"/>
              </a:xfrm>
              <a:prstGeom prst="ellipse">
                <a:avLst/>
              </a:prstGeom>
              <a:blipFill>
                <a:blip r:embed="rId28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5408CBA-3B97-CD42-9613-ADDE7E6FC321}"/>
                  </a:ext>
                </a:extLst>
              </p:cNvPr>
              <p:cNvSpPr/>
              <p:nvPr/>
            </p:nvSpPr>
            <p:spPr>
              <a:xfrm>
                <a:off x="4547254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5408CBA-3B97-CD42-9613-ADDE7E6FC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54" y="994569"/>
                <a:ext cx="352425" cy="342900"/>
              </a:xfrm>
              <a:prstGeom prst="ellipse">
                <a:avLst/>
              </a:prstGeom>
              <a:blipFill>
                <a:blip r:embed="rId29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92D11FA4-F1B6-7548-941F-8B86634873E7}"/>
                  </a:ext>
                </a:extLst>
              </p:cNvPr>
              <p:cNvSpPr/>
              <p:nvPr/>
            </p:nvSpPr>
            <p:spPr>
              <a:xfrm>
                <a:off x="5362282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92D11FA4-F1B6-7548-941F-8B86634873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82" y="994569"/>
                <a:ext cx="352425" cy="342900"/>
              </a:xfrm>
              <a:prstGeom prst="ellipse">
                <a:avLst/>
              </a:prstGeom>
              <a:blipFill>
                <a:blip r:embed="rId30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9042E7A5-0A69-444A-8E65-D84326AED502}"/>
                  </a:ext>
                </a:extLst>
              </p:cNvPr>
              <p:cNvSpPr/>
              <p:nvPr/>
            </p:nvSpPr>
            <p:spPr>
              <a:xfrm>
                <a:off x="6177310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9042E7A5-0A69-444A-8E65-D84326AED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0" y="994569"/>
                <a:ext cx="352425" cy="342900"/>
              </a:xfrm>
              <a:prstGeom prst="ellipse">
                <a:avLst/>
              </a:prstGeom>
              <a:blipFill>
                <a:blip r:embed="rId31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0248BA8A-C416-7C4E-B628-6371377DFD90}"/>
                  </a:ext>
                </a:extLst>
              </p:cNvPr>
              <p:cNvSpPr/>
              <p:nvPr/>
            </p:nvSpPr>
            <p:spPr>
              <a:xfrm>
                <a:off x="6856927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0248BA8A-C416-7C4E-B628-6371377DF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27" y="994569"/>
                <a:ext cx="352425" cy="342900"/>
              </a:xfrm>
              <a:prstGeom prst="ellipse">
                <a:avLst/>
              </a:prstGeom>
              <a:blipFill>
                <a:blip r:embed="rId32"/>
                <a:stretch>
                  <a:fillRect l="-9677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3655DE8-8B18-C443-AD68-A9FAD0422203}"/>
                  </a:ext>
                </a:extLst>
              </p:cNvPr>
              <p:cNvSpPr/>
              <p:nvPr/>
            </p:nvSpPr>
            <p:spPr>
              <a:xfrm>
                <a:off x="7572764" y="994569"/>
                <a:ext cx="352425" cy="3429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3655DE8-8B18-C443-AD68-A9FAD0422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64" y="994569"/>
                <a:ext cx="352425" cy="342900"/>
              </a:xfrm>
              <a:prstGeom prst="ellipse">
                <a:avLst/>
              </a:prstGeom>
              <a:blipFill>
                <a:blip r:embed="rId33"/>
                <a:stretch>
                  <a:fillRect l="-19355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D10F982C-5456-374C-9275-797159C0BB93}"/>
              </a:ext>
            </a:extLst>
          </p:cNvPr>
          <p:cNvCxnSpPr>
            <a:endCxn id="57" idx="4"/>
          </p:cNvCxnSpPr>
          <p:nvPr/>
        </p:nvCxnSpPr>
        <p:spPr>
          <a:xfrm flipV="1">
            <a:off x="106046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02564F13-4933-9741-BDE0-06114558A568}"/>
              </a:ext>
            </a:extLst>
          </p:cNvPr>
          <p:cNvCxnSpPr>
            <a:endCxn id="58" idx="4"/>
          </p:cNvCxnSpPr>
          <p:nvPr/>
        </p:nvCxnSpPr>
        <p:spPr>
          <a:xfrm flipV="1">
            <a:off x="178436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0057CD92-CFAD-0D49-844E-72A6033CB5D4}"/>
              </a:ext>
            </a:extLst>
          </p:cNvPr>
          <p:cNvCxnSpPr>
            <a:endCxn id="59" idx="4"/>
          </p:cNvCxnSpPr>
          <p:nvPr/>
        </p:nvCxnSpPr>
        <p:spPr>
          <a:xfrm flipV="1">
            <a:off x="2479689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4D889CF5-190F-4C4D-8644-E9599C0DD2DB}"/>
              </a:ext>
            </a:extLst>
          </p:cNvPr>
          <p:cNvCxnSpPr>
            <a:endCxn id="60" idx="4"/>
          </p:cNvCxnSpPr>
          <p:nvPr/>
        </p:nvCxnSpPr>
        <p:spPr>
          <a:xfrm flipV="1">
            <a:off x="3175014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8E5F5FEF-1E58-DE4B-9600-D8DDE3DD793C}"/>
              </a:ext>
            </a:extLst>
          </p:cNvPr>
          <p:cNvCxnSpPr>
            <a:endCxn id="61" idx="4"/>
          </p:cNvCxnSpPr>
          <p:nvPr/>
        </p:nvCxnSpPr>
        <p:spPr>
          <a:xfrm flipV="1">
            <a:off x="3949240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98830E2-130D-924B-8A1C-3942AC4AD02D}"/>
              </a:ext>
            </a:extLst>
          </p:cNvPr>
          <p:cNvCxnSpPr>
            <a:endCxn id="62" idx="4"/>
          </p:cNvCxnSpPr>
          <p:nvPr/>
        </p:nvCxnSpPr>
        <p:spPr>
          <a:xfrm flipV="1">
            <a:off x="4723467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8007923D-5C94-5E4E-88ED-5F4F484FA23C}"/>
              </a:ext>
            </a:extLst>
          </p:cNvPr>
          <p:cNvCxnSpPr>
            <a:endCxn id="63" idx="4"/>
          </p:cNvCxnSpPr>
          <p:nvPr/>
        </p:nvCxnSpPr>
        <p:spPr>
          <a:xfrm flipV="1">
            <a:off x="5538495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57C60F3A-180C-B64E-8B9A-CA1D286B45F7}"/>
              </a:ext>
            </a:extLst>
          </p:cNvPr>
          <p:cNvCxnSpPr>
            <a:endCxn id="64" idx="4"/>
          </p:cNvCxnSpPr>
          <p:nvPr/>
        </p:nvCxnSpPr>
        <p:spPr>
          <a:xfrm flipV="1">
            <a:off x="6353523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B4D880E1-C2D8-F747-9687-47EA83E9CCBF}"/>
              </a:ext>
            </a:extLst>
          </p:cNvPr>
          <p:cNvCxnSpPr>
            <a:endCxn id="65" idx="4"/>
          </p:cNvCxnSpPr>
          <p:nvPr/>
        </p:nvCxnSpPr>
        <p:spPr>
          <a:xfrm flipV="1">
            <a:off x="7033140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48993028-D687-7740-BFBE-7713B216CE8A}"/>
              </a:ext>
            </a:extLst>
          </p:cNvPr>
          <p:cNvCxnSpPr>
            <a:endCxn id="66" idx="4"/>
          </p:cNvCxnSpPr>
          <p:nvPr/>
        </p:nvCxnSpPr>
        <p:spPr>
          <a:xfrm flipV="1">
            <a:off x="7748976" y="1337469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BD3BDDBF-F4F8-A844-AEB1-71B4FBEC17FD}"/>
              </a:ext>
            </a:extLst>
          </p:cNvPr>
          <p:cNvCxnSpPr>
            <a:stCxn id="26" idx="0"/>
          </p:cNvCxnSpPr>
          <p:nvPr/>
        </p:nvCxnSpPr>
        <p:spPr>
          <a:xfrm flipV="1">
            <a:off x="106046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E99C9656-73A8-E144-8D8E-5114A275436D}"/>
              </a:ext>
            </a:extLst>
          </p:cNvPr>
          <p:cNvCxnSpPr>
            <a:stCxn id="27" idx="0"/>
          </p:cNvCxnSpPr>
          <p:nvPr/>
        </p:nvCxnSpPr>
        <p:spPr>
          <a:xfrm flipV="1">
            <a:off x="178436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B0ECF020-D20D-8445-B252-55ABEC8D3905}"/>
              </a:ext>
            </a:extLst>
          </p:cNvPr>
          <p:cNvCxnSpPr>
            <a:stCxn id="28" idx="0"/>
          </p:cNvCxnSpPr>
          <p:nvPr/>
        </p:nvCxnSpPr>
        <p:spPr>
          <a:xfrm flipV="1">
            <a:off x="2479689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DFEC1978-10A1-D84A-A267-272108C845A4}"/>
              </a:ext>
            </a:extLst>
          </p:cNvPr>
          <p:cNvCxnSpPr>
            <a:stCxn id="29" idx="0"/>
          </p:cNvCxnSpPr>
          <p:nvPr/>
        </p:nvCxnSpPr>
        <p:spPr>
          <a:xfrm flipV="1">
            <a:off x="3175014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15D19F18-CBC8-AD47-994B-21DBAF880FB7}"/>
              </a:ext>
            </a:extLst>
          </p:cNvPr>
          <p:cNvCxnSpPr>
            <a:stCxn id="30" idx="0"/>
          </p:cNvCxnSpPr>
          <p:nvPr/>
        </p:nvCxnSpPr>
        <p:spPr>
          <a:xfrm flipV="1">
            <a:off x="3949240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68F7CB3A-E1AF-E644-B9BA-F58E4F7C70C3}"/>
              </a:ext>
            </a:extLst>
          </p:cNvPr>
          <p:cNvCxnSpPr>
            <a:stCxn id="31" idx="0"/>
          </p:cNvCxnSpPr>
          <p:nvPr/>
        </p:nvCxnSpPr>
        <p:spPr>
          <a:xfrm flipV="1">
            <a:off x="4723467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C243E844-33FB-284F-B9EA-940ABA72E18C}"/>
              </a:ext>
            </a:extLst>
          </p:cNvPr>
          <p:cNvCxnSpPr>
            <a:stCxn id="32" idx="0"/>
          </p:cNvCxnSpPr>
          <p:nvPr/>
        </p:nvCxnSpPr>
        <p:spPr>
          <a:xfrm flipV="1">
            <a:off x="5538495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0ED9E8CA-DD49-B245-A49D-406B56D58FB3}"/>
              </a:ext>
            </a:extLst>
          </p:cNvPr>
          <p:cNvCxnSpPr>
            <a:stCxn id="33" idx="0"/>
          </p:cNvCxnSpPr>
          <p:nvPr/>
        </p:nvCxnSpPr>
        <p:spPr>
          <a:xfrm flipV="1">
            <a:off x="6353523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489FA83B-B0D0-DC42-A0C1-BA5B1B1B11CF}"/>
              </a:ext>
            </a:extLst>
          </p:cNvPr>
          <p:cNvCxnSpPr>
            <a:stCxn id="34" idx="0"/>
          </p:cNvCxnSpPr>
          <p:nvPr/>
        </p:nvCxnSpPr>
        <p:spPr>
          <a:xfrm flipV="1">
            <a:off x="7033140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E6FEB18C-E788-6045-A8B3-D6721D5BEAA0}"/>
              </a:ext>
            </a:extLst>
          </p:cNvPr>
          <p:cNvCxnSpPr>
            <a:stCxn id="35" idx="0"/>
          </p:cNvCxnSpPr>
          <p:nvPr/>
        </p:nvCxnSpPr>
        <p:spPr>
          <a:xfrm flipV="1">
            <a:off x="7748976" y="2185195"/>
            <a:ext cx="0" cy="32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847131FE-0722-1847-91CF-126E6CC4B8BF}"/>
              </a:ext>
            </a:extLst>
          </p:cNvPr>
          <p:cNvSpPr txBox="1"/>
          <p:nvPr/>
        </p:nvSpPr>
        <p:spPr>
          <a:xfrm>
            <a:off x="931778" y="683846"/>
            <a:ext cx="282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B</a:t>
            </a:r>
            <a:endParaRPr kumimoji="1" lang="zh-CN" altLang="en-US" sz="1350" b="1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E566A2C-4BB0-CB4D-AA4E-2B85F46655E2}"/>
              </a:ext>
            </a:extLst>
          </p:cNvPr>
          <p:cNvSpPr txBox="1"/>
          <p:nvPr/>
        </p:nvSpPr>
        <p:spPr>
          <a:xfrm>
            <a:off x="1665203" y="683846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F95764F-164B-C84D-B8C7-27F57677510B}"/>
              </a:ext>
            </a:extLst>
          </p:cNvPr>
          <p:cNvSpPr txBox="1"/>
          <p:nvPr/>
        </p:nvSpPr>
        <p:spPr>
          <a:xfrm>
            <a:off x="2360528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50136FD-60CD-AB4E-8CD1-6A952B8240BB}"/>
              </a:ext>
            </a:extLst>
          </p:cNvPr>
          <p:cNvSpPr txBox="1"/>
          <p:nvPr/>
        </p:nvSpPr>
        <p:spPr>
          <a:xfrm>
            <a:off x="3055853" y="708045"/>
            <a:ext cx="282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B</a:t>
            </a:r>
            <a:endParaRPr kumimoji="1" lang="zh-CN" altLang="en-US" sz="1350" b="1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E9E55A12-42FA-BD4C-BE37-4D6041809B48}"/>
              </a:ext>
            </a:extLst>
          </p:cNvPr>
          <p:cNvSpPr txBox="1"/>
          <p:nvPr/>
        </p:nvSpPr>
        <p:spPr>
          <a:xfrm>
            <a:off x="3830079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F5C8D99-3FA8-2C42-BD1D-7527DB1203D7}"/>
              </a:ext>
            </a:extLst>
          </p:cNvPr>
          <p:cNvSpPr txBox="1"/>
          <p:nvPr/>
        </p:nvSpPr>
        <p:spPr>
          <a:xfrm>
            <a:off x="4604306" y="708045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I</a:t>
            </a:r>
            <a:endParaRPr kumimoji="1" lang="zh-CN" altLang="en-US" sz="1350" b="1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E5A4724-3C46-A84C-9D3E-A84EFB4BFB83}"/>
              </a:ext>
            </a:extLst>
          </p:cNvPr>
          <p:cNvSpPr txBox="1"/>
          <p:nvPr/>
        </p:nvSpPr>
        <p:spPr>
          <a:xfrm>
            <a:off x="5419334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25DE7CB-40A4-7A4E-A668-A9874E4221EA}"/>
              </a:ext>
            </a:extLst>
          </p:cNvPr>
          <p:cNvSpPr txBox="1"/>
          <p:nvPr/>
        </p:nvSpPr>
        <p:spPr>
          <a:xfrm>
            <a:off x="6234362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9F4839C-165A-D146-AEF8-23EE58F5B9F0}"/>
              </a:ext>
            </a:extLst>
          </p:cNvPr>
          <p:cNvSpPr txBox="1"/>
          <p:nvPr/>
        </p:nvSpPr>
        <p:spPr>
          <a:xfrm>
            <a:off x="6913979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3E5F2FC-7413-9E43-B192-4312FC201AAE}"/>
              </a:ext>
            </a:extLst>
          </p:cNvPr>
          <p:cNvSpPr txBox="1"/>
          <p:nvPr/>
        </p:nvSpPr>
        <p:spPr>
          <a:xfrm>
            <a:off x="7629815" y="708045"/>
            <a:ext cx="301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b="1" dirty="0"/>
              <a:t>O</a:t>
            </a:r>
            <a:endParaRPr kumimoji="1" lang="zh-CN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129984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391949" y="230877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三大经典模型对比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15576D-B906-0540-94E7-D7F57ACD2CB2}"/>
              </a:ext>
            </a:extLst>
          </p:cNvPr>
          <p:cNvSpPr txBox="1"/>
          <p:nvPr/>
        </p:nvSpPr>
        <p:spPr>
          <a:xfrm>
            <a:off x="2681414" y="1876507"/>
            <a:ext cx="4061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表现上： </a:t>
            </a:r>
            <a:r>
              <a:rPr kumimoji="1" lang="en-US" altLang="zh-CN" dirty="0"/>
              <a:t>BERT+CRF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LSTM+CRF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参数量：</a:t>
            </a:r>
            <a:r>
              <a:rPr kumimoji="1" lang="en-US" altLang="zh-CN" dirty="0"/>
              <a:t>BERT+CRF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LSTM+CRF</a:t>
            </a:r>
          </a:p>
        </p:txBody>
      </p:sp>
    </p:spTree>
    <p:extLst>
      <p:ext uri="{BB962C8B-B14F-4D97-AF65-F5344CB8AC3E}">
        <p14:creationId xmlns:p14="http://schemas.microsoft.com/office/powerpoint/2010/main" val="373871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391949" y="230877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更进一步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关系抽取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9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什么是关系抽取？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4705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Pre-trained Models for Natural Language Processing- A Survey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7681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457232" y="2257620"/>
            <a:ext cx="490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spc="3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5169" y="2556274"/>
            <a:ext cx="3299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CONTENT</a:t>
            </a:r>
            <a:endParaRPr kumimoji="1" lang="zh-CN" altLang="en-US" sz="1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04082" y="1115170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01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7662" y="2032155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02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87662" y="2932148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03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50078" y="1090508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信息抽取简介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74563" y="3878963"/>
            <a:ext cx="254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Part</a:t>
            </a:r>
            <a:r>
              <a:rPr kumimoji="1" lang="zh-CN" altLang="en-US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04</a:t>
            </a:r>
            <a:endParaRPr kumimoji="1" lang="zh-CN" altLang="en-US" sz="16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33658" y="1995686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命名实体识别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33658" y="2931790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关系抽取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150078" y="3867894"/>
            <a:ext cx="49067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中文预训练语言模型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7915564" y="64655"/>
            <a:ext cx="1117600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166572"/>
            <a:ext cx="871928" cy="2712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关系抽取技术一览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77430A-C691-D443-804E-7E0D7D40DC11}"/>
              </a:ext>
            </a:extLst>
          </p:cNvPr>
          <p:cNvSpPr txBox="1"/>
          <p:nvPr/>
        </p:nvSpPr>
        <p:spPr>
          <a:xfrm>
            <a:off x="188790" y="4682782"/>
            <a:ext cx="4705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Pre-trained Models for Natural Language Processing- A Survey</a:t>
            </a:r>
            <a:endParaRPr kumimoji="1" lang="zh-CN" altLang="en-US" sz="11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87F2D1-9281-814C-9393-AB170EE4A0CB}"/>
              </a:ext>
            </a:extLst>
          </p:cNvPr>
          <p:cNvSpPr/>
          <p:nvPr/>
        </p:nvSpPr>
        <p:spPr>
          <a:xfrm>
            <a:off x="580446" y="2370813"/>
            <a:ext cx="1701580" cy="5804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命名实体识别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A236A0-C8A8-C647-A09C-C168324B033F}"/>
              </a:ext>
            </a:extLst>
          </p:cNvPr>
          <p:cNvSpPr/>
          <p:nvPr/>
        </p:nvSpPr>
        <p:spPr>
          <a:xfrm>
            <a:off x="3538331" y="1784406"/>
            <a:ext cx="4158532" cy="4386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基于规则的方法，如词表，正则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233DBA-D875-5640-9F01-33D078BB6366}"/>
              </a:ext>
            </a:extLst>
          </p:cNvPr>
          <p:cNvSpPr/>
          <p:nvPr/>
        </p:nvSpPr>
        <p:spPr>
          <a:xfrm>
            <a:off x="3538331" y="3061252"/>
            <a:ext cx="4528536" cy="633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基于深度学习的方法：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BERT</a:t>
            </a:r>
            <a:r>
              <a:rPr kumimoji="1" lang="zh-CN" altLang="en-US" dirty="0">
                <a:solidFill>
                  <a:schemeClr val="tx1"/>
                </a:solidFill>
              </a:rPr>
              <a:t>，</a:t>
            </a:r>
            <a:r>
              <a:rPr kumimoji="1" lang="en-US" altLang="zh-CN" dirty="0" err="1">
                <a:solidFill>
                  <a:schemeClr val="tx1"/>
                </a:solidFill>
              </a:rPr>
              <a:t>Bert+crf</a:t>
            </a:r>
            <a:r>
              <a:rPr kumimoji="1" lang="zh-CN" altLang="en-US" dirty="0">
                <a:solidFill>
                  <a:schemeClr val="tx1"/>
                </a:solidFill>
              </a:rPr>
              <a:t>，</a:t>
            </a:r>
            <a:r>
              <a:rPr kumimoji="1" lang="en-US" altLang="zh-CN" dirty="0" err="1">
                <a:solidFill>
                  <a:schemeClr val="tx1"/>
                </a:solidFill>
              </a:rPr>
              <a:t>Bi-lstm+crf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AEBD16B-6C27-4A46-9542-811EAB474A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282026" y="2003730"/>
            <a:ext cx="1256305" cy="657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7FCB5AC-8CB0-D04E-8E4E-590380CDAC2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282026" y="2661037"/>
            <a:ext cx="1256305" cy="716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0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416DE11-E59A-5C44-8FBA-0ED1E9C6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91" y="2346904"/>
            <a:ext cx="2959100" cy="5461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关系抽取 </a:t>
            </a:r>
            <a:r>
              <a:rPr lang="en-US" altLang="zh-CN" sz="2800" dirty="0"/>
              <a:t>-</a:t>
            </a:r>
            <a:r>
              <a:rPr lang="zh-CN" altLang="en-US" sz="2800" dirty="0"/>
              <a:t> 基于规则的方法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C705F4-C5C2-9343-A51E-A3A0B686C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3" y="1463039"/>
            <a:ext cx="2541618" cy="23138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EE375E-EFF4-C844-8A7E-85B023A8B97D}"/>
              </a:ext>
            </a:extLst>
          </p:cNvPr>
          <p:cNvSpPr txBox="1"/>
          <p:nvPr/>
        </p:nvSpPr>
        <p:spPr>
          <a:xfrm>
            <a:off x="188790" y="4682782"/>
            <a:ext cx="4833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GPT 2.0: Language Models are Unsupervised Multitask Learners</a:t>
            </a:r>
            <a:endParaRPr kumimoji="1" lang="zh-CN" altLang="en-US" sz="1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C70AB5-B457-A840-B7FF-313A24B1B3EC}"/>
              </a:ext>
            </a:extLst>
          </p:cNvPr>
          <p:cNvSpPr txBox="1"/>
          <p:nvPr/>
        </p:nvSpPr>
        <p:spPr>
          <a:xfrm>
            <a:off x="4318475" y="2489383"/>
            <a:ext cx="2229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语言模型：</a:t>
            </a:r>
            <a:r>
              <a:rPr kumimoji="1" lang="zh-CN" altLang="en-US" sz="1400" dirty="0"/>
              <a:t>与</a:t>
            </a:r>
            <a:r>
              <a:rPr kumimoji="1" lang="en-US" altLang="zh-CN" sz="1400" dirty="0"/>
              <a:t>GPT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1.0</a:t>
            </a:r>
            <a:r>
              <a:rPr kumimoji="1" lang="zh-CN" altLang="en-US" sz="1400" dirty="0"/>
              <a:t> 相同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C5E54C-5C1F-DE42-AD6F-8DA53B8B176C}"/>
              </a:ext>
            </a:extLst>
          </p:cNvPr>
          <p:cNvSpPr txBox="1"/>
          <p:nvPr/>
        </p:nvSpPr>
        <p:spPr>
          <a:xfrm>
            <a:off x="4318475" y="3142715"/>
            <a:ext cx="3713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模型结构：</a:t>
            </a:r>
            <a:r>
              <a:rPr kumimoji="1" lang="en-US" altLang="zh-CN" sz="1400" dirty="0"/>
              <a:t>48</a:t>
            </a:r>
            <a:r>
              <a:rPr kumimoji="1" lang="zh-CN" altLang="en-US" sz="1400" dirty="0"/>
              <a:t>层单向 </a:t>
            </a:r>
            <a:r>
              <a:rPr kumimoji="1" lang="en-US" altLang="zh-CN" sz="1400" dirty="0"/>
              <a:t>Transformer</a:t>
            </a:r>
            <a:r>
              <a:rPr kumimoji="1" lang="zh-CN" altLang="en-US" sz="1400" dirty="0"/>
              <a:t>，参数 </a:t>
            </a:r>
            <a:r>
              <a:rPr kumimoji="1" lang="en-US" altLang="zh-CN" sz="1400" dirty="0"/>
              <a:t>15</a:t>
            </a:r>
            <a:r>
              <a:rPr kumimoji="1" lang="zh-CN" altLang="en-US" sz="1400" dirty="0"/>
              <a:t> 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ED1C19-3F9D-E64F-9B43-7C6BC285D007}"/>
              </a:ext>
            </a:extLst>
          </p:cNvPr>
          <p:cNvSpPr txBox="1"/>
          <p:nvPr/>
        </p:nvSpPr>
        <p:spPr>
          <a:xfrm>
            <a:off x="4318474" y="1864496"/>
            <a:ext cx="3494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预训练数据：</a:t>
            </a:r>
            <a:r>
              <a:rPr kumimoji="1" lang="en-US" altLang="zh-CN" sz="1400" dirty="0"/>
              <a:t>800w</a:t>
            </a:r>
            <a:r>
              <a:rPr kumimoji="1" lang="zh-CN" altLang="en-US" sz="1400" dirty="0"/>
              <a:t>高质量网页数据，</a:t>
            </a:r>
            <a:r>
              <a:rPr kumimoji="1" lang="en-US" altLang="zh-CN" sz="1400" dirty="0"/>
              <a:t>40GB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22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关系抽取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Bootstrap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3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关系抽取 </a:t>
            </a:r>
            <a:r>
              <a:rPr lang="en-US" altLang="zh-CN" sz="2800" dirty="0"/>
              <a:t>–</a:t>
            </a:r>
            <a:r>
              <a:rPr lang="zh-CN" altLang="en-US" sz="2800" dirty="0"/>
              <a:t> 远程监督学习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87AE7E-B0BF-C24E-8F52-BFD79219A571}"/>
              </a:ext>
            </a:extLst>
          </p:cNvPr>
          <p:cNvSpPr txBox="1"/>
          <p:nvPr/>
        </p:nvSpPr>
        <p:spPr>
          <a:xfrm>
            <a:off x="103283" y="4827929"/>
            <a:ext cx="447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RoBERTa</a:t>
            </a:r>
            <a:r>
              <a:rPr lang="en-US" altLang="zh-CN" sz="1400" dirty="0"/>
              <a:t>:</a:t>
            </a:r>
            <a:r>
              <a:rPr lang="en" altLang="zh-CN" sz="1400" dirty="0"/>
              <a:t> A Robustly Optimized BERT Pretraining Approach</a:t>
            </a:r>
            <a:endParaRPr kumimoji="1" lang="zh-CN" altLang="en-US" sz="11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19A71F-044A-DB4D-8C0E-1D2101D30143}"/>
              </a:ext>
            </a:extLst>
          </p:cNvPr>
          <p:cNvSpPr txBox="1"/>
          <p:nvPr/>
        </p:nvSpPr>
        <p:spPr>
          <a:xfrm>
            <a:off x="2303584" y="972571"/>
            <a:ext cx="6840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预训练数据比较：</a:t>
            </a:r>
            <a:r>
              <a:rPr kumimoji="1" lang="en-US" altLang="zh-CN" sz="1400" dirty="0" err="1"/>
              <a:t>Bookcorpus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英文维基百科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其他，共</a:t>
            </a:r>
            <a:r>
              <a:rPr kumimoji="1" lang="en-US" altLang="zh-CN" sz="1400" dirty="0"/>
              <a:t>160GB</a:t>
            </a:r>
            <a:endParaRPr kumimoji="1"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67A5A9-6BE3-5E4C-9D57-453827AE1D5F}"/>
              </a:ext>
            </a:extLst>
          </p:cNvPr>
          <p:cNvSpPr txBox="1"/>
          <p:nvPr/>
        </p:nvSpPr>
        <p:spPr>
          <a:xfrm>
            <a:off x="1363564" y="1634472"/>
            <a:ext cx="2184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动态 </a:t>
            </a:r>
            <a:r>
              <a:rPr kumimoji="1" lang="en-US" altLang="zh-CN" sz="1400" b="1" dirty="0"/>
              <a:t>mask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vs</a:t>
            </a:r>
            <a:r>
              <a:rPr kumimoji="1" lang="zh-CN" altLang="en-US" sz="1400" b="1" dirty="0"/>
              <a:t> 静态 </a:t>
            </a:r>
            <a:r>
              <a:rPr kumimoji="1" lang="en-US" altLang="zh-CN" sz="1400" b="1" dirty="0"/>
              <a:t>mask</a:t>
            </a:r>
            <a:r>
              <a:rPr kumimoji="1" lang="zh-CN" altLang="en-US" sz="1400" b="1" dirty="0"/>
              <a:t>：</a:t>
            </a:r>
            <a:endParaRPr kumimoji="1"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64413A-1F35-EE4E-B4A4-0F59422324D1}"/>
              </a:ext>
            </a:extLst>
          </p:cNvPr>
          <p:cNvSpPr txBox="1"/>
          <p:nvPr/>
        </p:nvSpPr>
        <p:spPr>
          <a:xfrm>
            <a:off x="6287627" y="1701538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数据格式与</a:t>
            </a:r>
            <a:r>
              <a:rPr kumimoji="1" lang="en-US" altLang="zh-CN" sz="1400" b="1" dirty="0"/>
              <a:t>NSP</a:t>
            </a:r>
            <a:r>
              <a:rPr kumimoji="1" lang="zh-CN" altLang="en-US" sz="1400" b="1" dirty="0"/>
              <a:t>： </a:t>
            </a:r>
            <a:endParaRPr kumimoji="1"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64507E-9617-6349-8051-6ABBD636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84" y="2106185"/>
            <a:ext cx="2946400" cy="1231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22C8FF-851E-9D45-9D4F-BFA2ED270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293" y="2106185"/>
            <a:ext cx="3531756" cy="18382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425AA90-9300-3845-8C1F-3A9AF990186F}"/>
              </a:ext>
            </a:extLst>
          </p:cNvPr>
          <p:cNvSpPr txBox="1"/>
          <p:nvPr/>
        </p:nvSpPr>
        <p:spPr>
          <a:xfrm>
            <a:off x="475516" y="3442934"/>
            <a:ext cx="4518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静态</a:t>
            </a:r>
            <a:r>
              <a:rPr lang="en" altLang="zh-CN" sz="1200" b="1" dirty="0"/>
              <a:t>mask</a:t>
            </a:r>
            <a:r>
              <a:rPr lang="zh-CN" altLang="en" sz="1200" b="1" dirty="0"/>
              <a:t>：</a:t>
            </a:r>
            <a:r>
              <a:rPr lang="en" altLang="zh-CN" sz="1200" dirty="0"/>
              <a:t>Bert </a:t>
            </a:r>
            <a:r>
              <a:rPr lang="zh-CN" altLang="en-US" sz="1200" dirty="0"/>
              <a:t>在准备训练数据时，每个样本只会进行一次随机</a:t>
            </a:r>
            <a:r>
              <a:rPr lang="en" altLang="zh-CN" sz="1200" dirty="0"/>
              <a:t>mask</a:t>
            </a:r>
            <a:r>
              <a:rPr lang="zh-CN" altLang="en" sz="1200" dirty="0"/>
              <a:t>，</a:t>
            </a:r>
            <a:r>
              <a:rPr lang="zh-CN" altLang="en-US" sz="1200" dirty="0"/>
              <a:t>每个</a:t>
            </a:r>
            <a:r>
              <a:rPr lang="en" altLang="zh-CN" sz="1200" dirty="0"/>
              <a:t>epoch</a:t>
            </a:r>
            <a:r>
              <a:rPr lang="zh-CN" altLang="en-US" sz="1200" dirty="0"/>
              <a:t>都重复使用，后续的每个训练步都采用相同的</a:t>
            </a:r>
            <a:r>
              <a:rPr lang="en" altLang="zh-CN" sz="1200" dirty="0"/>
              <a:t>mask</a:t>
            </a:r>
            <a:r>
              <a:rPr lang="zh-CN" altLang="en" sz="1200" dirty="0"/>
              <a:t>。</a:t>
            </a:r>
            <a:endParaRPr lang="en-US" altLang="zh-CN" sz="1200" dirty="0"/>
          </a:p>
          <a:p>
            <a:endParaRPr lang="zh-CN" altLang="en" sz="1200" dirty="0"/>
          </a:p>
          <a:p>
            <a:r>
              <a:rPr lang="zh-CN" altLang="en-US" sz="1200" b="1" dirty="0"/>
              <a:t>动态</a:t>
            </a:r>
            <a:r>
              <a:rPr lang="en" altLang="zh-CN" sz="1200" b="1" dirty="0"/>
              <a:t>mask</a:t>
            </a:r>
            <a:r>
              <a:rPr lang="zh-CN" altLang="en" sz="1200" dirty="0"/>
              <a:t>：</a:t>
            </a:r>
            <a:r>
              <a:rPr lang="zh-CN" altLang="en-US" sz="1200" dirty="0"/>
              <a:t>不在预处理时进行</a:t>
            </a:r>
            <a:r>
              <a:rPr lang="en" altLang="zh-CN" sz="1200" dirty="0"/>
              <a:t>mask</a:t>
            </a:r>
            <a:r>
              <a:rPr lang="zh-CN" altLang="en" sz="1200" dirty="0"/>
              <a:t>，</a:t>
            </a:r>
            <a:r>
              <a:rPr lang="zh-CN" altLang="en-US" sz="1200" dirty="0"/>
              <a:t>而是在每次向模型输入时动态生成</a:t>
            </a:r>
            <a:r>
              <a:rPr lang="en" altLang="zh-CN" sz="1200" dirty="0"/>
              <a:t>mask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37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Dbpedia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C7EA9C-9499-2346-B6F5-14EDC8E78588}"/>
              </a:ext>
            </a:extLst>
          </p:cNvPr>
          <p:cNvSpPr txBox="1"/>
          <p:nvPr/>
        </p:nvSpPr>
        <p:spPr>
          <a:xfrm>
            <a:off x="188790" y="4682782"/>
            <a:ext cx="631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T5</a:t>
            </a:r>
            <a:r>
              <a:rPr lang="en-US" altLang="zh-CN" sz="1400" dirty="0"/>
              <a:t>:</a:t>
            </a:r>
            <a:r>
              <a:rPr lang="en" altLang="zh-CN" sz="1400" dirty="0"/>
              <a:t> Exploring the Limits of Transfer Learning with a Unified Text-to-Text Transformer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0851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事件抽取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94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585151" y="95244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中文可用的预训练语言模型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428192-BCD0-FB42-9140-DF8552E6709C}"/>
              </a:ext>
            </a:extLst>
          </p:cNvPr>
          <p:cNvSpPr txBox="1"/>
          <p:nvPr/>
        </p:nvSpPr>
        <p:spPr>
          <a:xfrm>
            <a:off x="1179020" y="1767254"/>
            <a:ext cx="7046109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zh-CN" dirty="0"/>
              <a:t>Bert</a:t>
            </a:r>
            <a:r>
              <a:rPr lang="zh-CN" altLang="en-US" dirty="0"/>
              <a:t>，</a:t>
            </a:r>
            <a:r>
              <a:rPr lang="en-US" altLang="zh-CN" dirty="0" err="1"/>
              <a:t>erine</a:t>
            </a:r>
            <a:r>
              <a:rPr lang="zh-CN" altLang="en-US" dirty="0"/>
              <a:t> </a:t>
            </a:r>
            <a:r>
              <a:rPr lang="en-US" altLang="zh-CN" dirty="0"/>
              <a:t>1.0</a:t>
            </a:r>
            <a:endParaRPr lang="en" altLang="zh-CN" dirty="0"/>
          </a:p>
          <a:p>
            <a:pPr algn="ctr">
              <a:lnSpc>
                <a:spcPct val="150000"/>
              </a:lnSpc>
            </a:pPr>
            <a:r>
              <a:rPr lang="en" altLang="zh-CN" dirty="0" err="1"/>
              <a:t>bert-wwm</a:t>
            </a:r>
            <a:r>
              <a:rPr lang="en" altLang="zh-CN" dirty="0"/>
              <a:t>, </a:t>
            </a:r>
            <a:r>
              <a:rPr lang="en" altLang="zh-CN" dirty="0" err="1"/>
              <a:t>bert-wwm-ext</a:t>
            </a:r>
            <a:r>
              <a:rPr lang="en" altLang="zh-CN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" altLang="zh-CN" dirty="0" err="1"/>
              <a:t>roberta</a:t>
            </a:r>
            <a:r>
              <a:rPr lang="en" altLang="zh-CN" dirty="0"/>
              <a:t>-base, </a:t>
            </a:r>
            <a:r>
              <a:rPr lang="en" altLang="zh-CN" dirty="0" err="1"/>
              <a:t>roberta</a:t>
            </a:r>
            <a:r>
              <a:rPr lang="en" altLang="zh-CN" dirty="0"/>
              <a:t>-large </a:t>
            </a:r>
          </a:p>
          <a:p>
            <a:pPr algn="ctr">
              <a:lnSpc>
                <a:spcPct val="150000"/>
              </a:lnSpc>
            </a:pPr>
            <a:r>
              <a:rPr lang="en" altLang="zh-CN" dirty="0"/>
              <a:t>albert-base, albert-large</a:t>
            </a:r>
          </a:p>
          <a:p>
            <a:pPr algn="ctr">
              <a:lnSpc>
                <a:spcPct val="150000"/>
              </a:lnSpc>
            </a:pPr>
            <a:r>
              <a:rPr lang="en" altLang="zh-CN" dirty="0"/>
              <a:t>albert-</a:t>
            </a:r>
            <a:r>
              <a:rPr lang="en" altLang="zh-CN" dirty="0" err="1"/>
              <a:t>xlarge</a:t>
            </a:r>
            <a:r>
              <a:rPr lang="en" altLang="zh-CN" dirty="0"/>
              <a:t>, albert-</a:t>
            </a:r>
            <a:r>
              <a:rPr lang="en" altLang="zh-CN" dirty="0" err="1"/>
              <a:t>xxlarge</a:t>
            </a:r>
            <a:endParaRPr lang="e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67AB49-40CC-E141-8EC7-DB7A8C3E1884}"/>
              </a:ext>
            </a:extLst>
          </p:cNvPr>
          <p:cNvSpPr txBox="1"/>
          <p:nvPr/>
        </p:nvSpPr>
        <p:spPr>
          <a:xfrm>
            <a:off x="188790" y="4682782"/>
            <a:ext cx="7948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https://</a:t>
            </a:r>
            <a:r>
              <a:rPr lang="en" altLang="zh-CN" sz="1400" dirty="0" err="1"/>
              <a:t>console.cloud.baidu-int.com</a:t>
            </a:r>
            <a:r>
              <a:rPr lang="en" altLang="zh-CN" sz="1400" dirty="0"/>
              <a:t>/</a:t>
            </a:r>
            <a:r>
              <a:rPr lang="en" altLang="zh-CN" sz="1400" dirty="0" err="1"/>
              <a:t>devops</a:t>
            </a:r>
            <a:r>
              <a:rPr lang="en" altLang="zh-CN" sz="1400" dirty="0"/>
              <a:t>/</a:t>
            </a:r>
            <a:r>
              <a:rPr lang="en" altLang="zh-CN" sz="1400" dirty="0" err="1"/>
              <a:t>icode</a:t>
            </a:r>
            <a:r>
              <a:rPr lang="en" altLang="zh-CN" sz="1400" dirty="0"/>
              <a:t>/repos/</a:t>
            </a:r>
            <a:r>
              <a:rPr lang="en" altLang="zh-CN" sz="1400" dirty="0" err="1"/>
              <a:t>baidu</a:t>
            </a:r>
            <a:r>
              <a:rPr lang="en" altLang="zh-CN" sz="1400" dirty="0"/>
              <a:t>/personal-code/secret-garden/tree/master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1641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585151" y="95244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Secert</a:t>
            </a:r>
            <a:r>
              <a:rPr lang="en-US" altLang="zh-CN" sz="2800" dirty="0"/>
              <a:t>-garden</a:t>
            </a:r>
            <a:r>
              <a:rPr lang="zh-CN" altLang="en-US" sz="2800" dirty="0"/>
              <a:t> </a:t>
            </a:r>
            <a:r>
              <a:rPr lang="en-US" altLang="zh-CN" sz="2800" dirty="0"/>
              <a:t>–</a:t>
            </a:r>
            <a:r>
              <a:rPr lang="zh-CN" altLang="en-US" sz="2800" dirty="0"/>
              <a:t> 你值得拥有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FF273F-0B52-C24D-8D83-D976822E8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59" y="741557"/>
            <a:ext cx="1583987" cy="37972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E14730-A8DE-6E4F-A2EA-9F31CDB1E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31" y="827526"/>
            <a:ext cx="1735015" cy="3701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8ABCCE-DB81-1D4F-916F-3272E0CA4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263" y="994482"/>
            <a:ext cx="2848497" cy="33674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87ABEB-FA75-634A-AB0E-FE978E09EF7D}"/>
              </a:ext>
            </a:extLst>
          </p:cNvPr>
          <p:cNvSpPr txBox="1"/>
          <p:nvPr/>
        </p:nvSpPr>
        <p:spPr>
          <a:xfrm>
            <a:off x="354206" y="4753888"/>
            <a:ext cx="6823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dirty="0"/>
              <a:t>https://</a:t>
            </a:r>
            <a:r>
              <a:rPr kumimoji="1" lang="en" altLang="zh-CN" sz="1200" dirty="0" err="1"/>
              <a:t>console.cloud.baidu-int.com</a:t>
            </a:r>
            <a:r>
              <a:rPr kumimoji="1" lang="en" altLang="zh-CN" sz="1200" dirty="0"/>
              <a:t>/</a:t>
            </a:r>
            <a:r>
              <a:rPr kumimoji="1" lang="en" altLang="zh-CN" sz="1200" dirty="0" err="1"/>
              <a:t>devops</a:t>
            </a:r>
            <a:r>
              <a:rPr kumimoji="1" lang="en" altLang="zh-CN" sz="1200" dirty="0"/>
              <a:t>/</a:t>
            </a:r>
            <a:r>
              <a:rPr kumimoji="1" lang="en" altLang="zh-CN" sz="1200" dirty="0" err="1"/>
              <a:t>icode</a:t>
            </a:r>
            <a:r>
              <a:rPr kumimoji="1" lang="en" altLang="zh-CN" sz="1200" dirty="0"/>
              <a:t>/repos/</a:t>
            </a:r>
            <a:r>
              <a:rPr kumimoji="1" lang="en" altLang="zh-CN" sz="1200" dirty="0" err="1"/>
              <a:t>baidu</a:t>
            </a:r>
            <a:r>
              <a:rPr kumimoji="1" lang="en" altLang="zh-CN" sz="1200" dirty="0"/>
              <a:t>/personal-code/secret-garden/tree/master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3433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585151" y="95244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Secert</a:t>
            </a:r>
            <a:r>
              <a:rPr lang="en-US" altLang="zh-CN" sz="2800" dirty="0"/>
              <a:t>-garden</a:t>
            </a:r>
            <a:r>
              <a:rPr lang="zh-CN" altLang="en-US" sz="2800" dirty="0"/>
              <a:t> </a:t>
            </a:r>
            <a:r>
              <a:rPr lang="en-US" altLang="zh-CN" sz="2800" dirty="0"/>
              <a:t>–</a:t>
            </a:r>
            <a:r>
              <a:rPr lang="zh-CN" altLang="en-US" sz="2800" dirty="0"/>
              <a:t> 你值得拥有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87ABEB-FA75-634A-AB0E-FE978E09EF7D}"/>
              </a:ext>
            </a:extLst>
          </p:cNvPr>
          <p:cNvSpPr txBox="1"/>
          <p:nvPr/>
        </p:nvSpPr>
        <p:spPr>
          <a:xfrm>
            <a:off x="354206" y="4753888"/>
            <a:ext cx="6823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dirty="0"/>
              <a:t>https://</a:t>
            </a:r>
            <a:r>
              <a:rPr kumimoji="1" lang="en" altLang="zh-CN" sz="1200" dirty="0" err="1"/>
              <a:t>console.cloud.baidu-int.com</a:t>
            </a:r>
            <a:r>
              <a:rPr kumimoji="1" lang="en" altLang="zh-CN" sz="1200" dirty="0"/>
              <a:t>/</a:t>
            </a:r>
            <a:r>
              <a:rPr kumimoji="1" lang="en" altLang="zh-CN" sz="1200" dirty="0" err="1"/>
              <a:t>devops</a:t>
            </a:r>
            <a:r>
              <a:rPr kumimoji="1" lang="en" altLang="zh-CN" sz="1200" dirty="0"/>
              <a:t>/</a:t>
            </a:r>
            <a:r>
              <a:rPr kumimoji="1" lang="en" altLang="zh-CN" sz="1200" dirty="0" err="1"/>
              <a:t>icode</a:t>
            </a:r>
            <a:r>
              <a:rPr kumimoji="1" lang="en" altLang="zh-CN" sz="1200" dirty="0"/>
              <a:t>/repos/</a:t>
            </a:r>
            <a:r>
              <a:rPr kumimoji="1" lang="en" altLang="zh-CN" sz="1200" dirty="0" err="1"/>
              <a:t>baidu</a:t>
            </a:r>
            <a:r>
              <a:rPr kumimoji="1" lang="en" altLang="zh-CN" sz="1200" dirty="0"/>
              <a:t>/personal-code/secret-garden/tree/master</a:t>
            </a:r>
            <a:endParaRPr kumimoji="1"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A50BD6-5F85-914E-91B5-54026022F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198" y="1201741"/>
            <a:ext cx="2538598" cy="29688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6FA7C9-9EE6-8D4A-9DA5-DD743CA92D40}"/>
              </a:ext>
            </a:extLst>
          </p:cNvPr>
          <p:cNvSpPr txBox="1"/>
          <p:nvPr/>
        </p:nvSpPr>
        <p:spPr>
          <a:xfrm>
            <a:off x="5926015" y="2611315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群号：</a:t>
            </a:r>
            <a:r>
              <a:rPr kumimoji="1" lang="en-US" altLang="zh-CN" dirty="0"/>
              <a:t>4306941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9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5028" y="1353873"/>
            <a:ext cx="5992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</a:t>
            </a: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3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信息抽取简介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76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多模态预训练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81219C-2194-FF4B-9C8E-4D07DFD54A7B}"/>
              </a:ext>
            </a:extLst>
          </p:cNvPr>
          <p:cNvSpPr/>
          <p:nvPr/>
        </p:nvSpPr>
        <p:spPr>
          <a:xfrm>
            <a:off x="687367" y="2703907"/>
            <a:ext cx="1479044" cy="550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多模态预训练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7DE29D-549F-FE49-9C24-D5D6C6EB4986}"/>
              </a:ext>
            </a:extLst>
          </p:cNvPr>
          <p:cNvSpPr/>
          <p:nvPr/>
        </p:nvSpPr>
        <p:spPr>
          <a:xfrm>
            <a:off x="2753807" y="1647118"/>
            <a:ext cx="1678708" cy="550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Language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Video</a:t>
            </a:r>
          </a:p>
          <a:p>
            <a:pPr algn="ctr"/>
            <a:r>
              <a:rPr kumimoji="1" lang="zh-CN" altLang="en-US" sz="1400" dirty="0"/>
              <a:t>预训练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04547-5C41-F14A-8FA1-F30AC9E0A4B7}"/>
              </a:ext>
            </a:extLst>
          </p:cNvPr>
          <p:cNvSpPr/>
          <p:nvPr/>
        </p:nvSpPr>
        <p:spPr>
          <a:xfrm>
            <a:off x="2753807" y="3468490"/>
            <a:ext cx="1678708" cy="550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Language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Audio</a:t>
            </a:r>
          </a:p>
          <a:p>
            <a:pPr algn="ctr"/>
            <a:r>
              <a:rPr kumimoji="1" lang="zh-CN" altLang="en-US" sz="1400" dirty="0"/>
              <a:t>预训练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71520E-E1C0-3C43-89A0-71FA276C71E2}"/>
              </a:ext>
            </a:extLst>
          </p:cNvPr>
          <p:cNvSpPr/>
          <p:nvPr/>
        </p:nvSpPr>
        <p:spPr>
          <a:xfrm>
            <a:off x="5419515" y="1042684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Image-based</a:t>
            </a:r>
            <a:r>
              <a:rPr kumimoji="1" lang="zh-CN" altLang="en-US" sz="1400" dirty="0"/>
              <a:t> 单流模型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F02328-E8A8-3A42-A9CE-D54A499F0DC3}"/>
              </a:ext>
            </a:extLst>
          </p:cNvPr>
          <p:cNvSpPr/>
          <p:nvPr/>
        </p:nvSpPr>
        <p:spPr>
          <a:xfrm>
            <a:off x="5419514" y="1693131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Image-based</a:t>
            </a:r>
            <a:r>
              <a:rPr kumimoji="1" lang="zh-CN" altLang="en-US" sz="1400" dirty="0"/>
              <a:t> 双流模型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139DF2-7E4E-8C4F-BEA5-FC3DC776FBAC}"/>
              </a:ext>
            </a:extLst>
          </p:cNvPr>
          <p:cNvSpPr/>
          <p:nvPr/>
        </p:nvSpPr>
        <p:spPr>
          <a:xfrm>
            <a:off x="5419514" y="2343578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Video-based</a:t>
            </a:r>
            <a:r>
              <a:rPr kumimoji="1" lang="zh-CN" altLang="en-US" sz="1400" dirty="0"/>
              <a:t> 单流模型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64FA7F-81B9-1A46-8FCF-2702DE253BC8}"/>
              </a:ext>
            </a:extLst>
          </p:cNvPr>
          <p:cNvSpPr/>
          <p:nvPr/>
        </p:nvSpPr>
        <p:spPr>
          <a:xfrm>
            <a:off x="5419513" y="2972409"/>
            <a:ext cx="2011921" cy="336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Video-based</a:t>
            </a:r>
            <a:r>
              <a:rPr kumimoji="1" lang="zh-CN" altLang="en-US" sz="1400" dirty="0"/>
              <a:t> 双流模型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E168199B-C487-2647-9683-D6188D5F3A6D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2166411" y="1922213"/>
            <a:ext cx="587396" cy="1056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005FCA8-562E-AA4C-8571-B377745EEDB1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166411" y="2979002"/>
            <a:ext cx="587396" cy="7645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6D87F74-1142-674F-868F-F21D4ED2945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4432515" y="1210743"/>
            <a:ext cx="987000" cy="7114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178C36D-70C4-AE43-91D2-ADCEBE84922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4432515" y="1861190"/>
            <a:ext cx="986999" cy="61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08F1CF6-77BA-4745-9504-29F59A02592F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4432515" y="1922213"/>
            <a:ext cx="986999" cy="589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8B0F141-BB99-014E-8214-F6755512935D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4432515" y="1922213"/>
            <a:ext cx="986998" cy="1218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6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228732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单流模型 </a:t>
            </a:r>
            <a:r>
              <a:rPr lang="en-US" altLang="zh-CN" sz="2800" dirty="0"/>
              <a:t>vs</a:t>
            </a:r>
            <a:r>
              <a:rPr lang="zh-CN" altLang="en-US" sz="2800" dirty="0"/>
              <a:t> 双流模型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7D79AD3-51CC-1943-B54E-7AD9E61DCD39}"/>
              </a:ext>
            </a:extLst>
          </p:cNvPr>
          <p:cNvSpPr txBox="1"/>
          <p:nvPr/>
        </p:nvSpPr>
        <p:spPr>
          <a:xfrm>
            <a:off x="1719943" y="1719943"/>
            <a:ext cx="584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https://www.163.com/</a:t>
            </a:r>
            <a:r>
              <a:rPr kumimoji="1" lang="en" altLang="zh-CN" dirty="0" err="1"/>
              <a:t>dy</a:t>
            </a:r>
            <a:r>
              <a:rPr kumimoji="1" lang="en" altLang="zh-CN" dirty="0"/>
              <a:t>/article/FNC4Q2HI0511AQHO.html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1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241831" y="221221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Image-based</a:t>
            </a:r>
            <a:r>
              <a:rPr lang="zh-CN" altLang="en-US" sz="2800" dirty="0"/>
              <a:t> 单流模型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 err="1"/>
              <a:t>Unicoder</a:t>
            </a:r>
            <a:r>
              <a:rPr lang="en-US" altLang="zh-CN" sz="2800" dirty="0"/>
              <a:t>-VL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C90E36-77AF-8840-8F2C-52F327F7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1048135"/>
            <a:ext cx="7390205" cy="35727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7C2FA6-0DEE-F549-9FA5-98707FEBAB4D}"/>
              </a:ext>
            </a:extLst>
          </p:cNvPr>
          <p:cNvSpPr txBox="1"/>
          <p:nvPr/>
        </p:nvSpPr>
        <p:spPr>
          <a:xfrm>
            <a:off x="67526" y="4770730"/>
            <a:ext cx="6477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Unicoder</a:t>
            </a:r>
            <a:r>
              <a:rPr lang="en" altLang="zh-CN" sz="1400" dirty="0"/>
              <a:t>-VL: A Universal Encoder for Vision and Language by Cross-modal Pre-training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492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Image-based</a:t>
            </a:r>
            <a:r>
              <a:rPr lang="zh-CN" altLang="en-US" sz="2800" dirty="0"/>
              <a:t> 双流模型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LXMERT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61BEA2-73C5-2E40-B7B9-4C2D1A82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7" y="1232451"/>
            <a:ext cx="8198418" cy="3231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4C29B6-2A90-1F4E-AF09-E6D34AD004E3}"/>
              </a:ext>
            </a:extLst>
          </p:cNvPr>
          <p:cNvSpPr txBox="1"/>
          <p:nvPr/>
        </p:nvSpPr>
        <p:spPr>
          <a:xfrm>
            <a:off x="117984" y="4756194"/>
            <a:ext cx="5727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Lxmert</a:t>
            </a:r>
            <a:r>
              <a:rPr lang="en" altLang="zh-CN" sz="1400" dirty="0"/>
              <a:t>: Learning cross-modality encoder representations from transformers</a:t>
            </a:r>
            <a:endParaRPr kumimoji="1"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5827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74302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Image-based</a:t>
            </a:r>
            <a:r>
              <a:rPr lang="zh-CN" altLang="en-US" sz="2800" dirty="0"/>
              <a:t> 单流模型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OSCAR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FE6D58-7AA1-1646-82D0-65969D403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15" y="1041644"/>
            <a:ext cx="6520543" cy="36267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D286AE-2D0B-FA40-9266-98B88C4273EC}"/>
              </a:ext>
            </a:extLst>
          </p:cNvPr>
          <p:cNvSpPr txBox="1"/>
          <p:nvPr/>
        </p:nvSpPr>
        <p:spPr>
          <a:xfrm>
            <a:off x="117984" y="4756194"/>
            <a:ext cx="5357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Oscar: Object-Semantics Aligned Pre-training for Vision-Language Tasks</a:t>
            </a:r>
            <a:endParaRPr kumimoji="1"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424115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Video-based</a:t>
            </a:r>
            <a:r>
              <a:rPr lang="zh-CN" altLang="en-US" sz="2800" dirty="0"/>
              <a:t> 单流模型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 err="1"/>
              <a:t>VideoBERT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EA6E07-4207-674D-867C-17FE1DF7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81" y="1273627"/>
            <a:ext cx="7893145" cy="2800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1AD6BB-6500-5A4A-AA92-43BB9BE90550}"/>
              </a:ext>
            </a:extLst>
          </p:cNvPr>
          <p:cNvSpPr txBox="1"/>
          <p:nvPr/>
        </p:nvSpPr>
        <p:spPr>
          <a:xfrm>
            <a:off x="117984" y="4756194"/>
            <a:ext cx="5651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VideoBERT</a:t>
            </a:r>
            <a:r>
              <a:rPr lang="en" altLang="zh-CN" sz="1400" dirty="0"/>
              <a:t>: A Joint Model for Video and Language Representation Learning</a:t>
            </a:r>
            <a:endParaRPr kumimoji="1" lang="zh-CN" altLang="en-US" sz="400" dirty="0"/>
          </a:p>
        </p:txBody>
      </p:sp>
    </p:spTree>
    <p:extLst>
      <p:ext uri="{BB962C8B-B14F-4D97-AF65-F5344CB8AC3E}">
        <p14:creationId xmlns:p14="http://schemas.microsoft.com/office/powerpoint/2010/main" val="36699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Video-based</a:t>
            </a:r>
            <a:r>
              <a:rPr lang="zh-CN" altLang="en-US" sz="2800" dirty="0"/>
              <a:t> 双流模型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CBT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9D0583-13CF-3F46-8C9D-AD39C017F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28" y="910980"/>
            <a:ext cx="7347857" cy="3992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EA4970-F0F2-DB47-A017-BEA002D8A1DD}"/>
              </a:ext>
            </a:extLst>
          </p:cNvPr>
          <p:cNvSpPr txBox="1"/>
          <p:nvPr/>
        </p:nvSpPr>
        <p:spPr>
          <a:xfrm>
            <a:off x="117984" y="4756194"/>
            <a:ext cx="606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/>
              <a:t>CBT: Learning Video Representations Using Contrastive Bidirectional Transformer</a:t>
            </a:r>
            <a:endParaRPr kumimoji="1" lang="zh-CN" altLang="en-US" sz="200" dirty="0"/>
          </a:p>
        </p:txBody>
      </p:sp>
    </p:spTree>
    <p:extLst>
      <p:ext uri="{BB962C8B-B14F-4D97-AF65-F5344CB8AC3E}">
        <p14:creationId xmlns:p14="http://schemas.microsoft.com/office/powerpoint/2010/main" val="101961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426889" y="10898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Language</a:t>
            </a:r>
            <a:r>
              <a:rPr lang="zh-CN" altLang="en-US" sz="2800" dirty="0"/>
              <a:t>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/>
              <a:t>Audio</a:t>
            </a:r>
            <a:r>
              <a:rPr lang="zh-CN" altLang="en-US" sz="2800" dirty="0"/>
              <a:t> 双流模型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SpeechBERT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735EE3-13F7-EA47-96B7-D1E65EAD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9" y="947057"/>
            <a:ext cx="8085351" cy="30124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AC4391-CE5C-0947-826B-8F7B47A48100}"/>
              </a:ext>
            </a:extLst>
          </p:cNvPr>
          <p:cNvSpPr txBox="1"/>
          <p:nvPr/>
        </p:nvSpPr>
        <p:spPr>
          <a:xfrm>
            <a:off x="117984" y="4756194"/>
            <a:ext cx="8083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SpeechBERT</a:t>
            </a:r>
            <a:r>
              <a:rPr lang="en" altLang="zh-CN" sz="1400" dirty="0"/>
              <a:t>: An Audio-and-text Jointly Learned Language Model for End-to-end Spoken Question Answering</a:t>
            </a:r>
            <a:endParaRPr kumimoji="1" lang="zh-CN" altLang="en-US" sz="100" dirty="0"/>
          </a:p>
        </p:txBody>
      </p:sp>
    </p:spTree>
    <p:extLst>
      <p:ext uri="{BB962C8B-B14F-4D97-AF65-F5344CB8AC3E}">
        <p14:creationId xmlns:p14="http://schemas.microsoft.com/office/powerpoint/2010/main" val="224725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 err="1"/>
              <a:t>FastText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7D008-9FE8-FB46-95C5-2681D15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E48B7F-1E1A-ED4A-8B09-AB8A05FC0CE5}"/>
              </a:ext>
            </a:extLst>
          </p:cNvPr>
          <p:cNvSpPr txBox="1"/>
          <p:nvPr/>
        </p:nvSpPr>
        <p:spPr>
          <a:xfrm>
            <a:off x="285136" y="4748981"/>
            <a:ext cx="398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FastText</a:t>
            </a:r>
            <a:r>
              <a:rPr kumimoji="1" lang="en-US" altLang="zh-CN" sz="1400" dirty="0"/>
              <a:t>:</a:t>
            </a:r>
            <a:r>
              <a:rPr kumimoji="1" lang="zh-CN" altLang="en-US" sz="1400" dirty="0"/>
              <a:t> </a:t>
            </a:r>
            <a:r>
              <a:rPr kumimoji="1" lang="en" altLang="zh-CN" sz="1400" dirty="0"/>
              <a:t>Bag of Tricks for Efficient Text Classification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28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词向量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Glove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7D008-9FE8-FB46-95C5-2681D15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8E98E9-5B58-474F-8B70-CEAD97984A5F}"/>
              </a:ext>
            </a:extLst>
          </p:cNvPr>
          <p:cNvSpPr txBox="1"/>
          <p:nvPr/>
        </p:nvSpPr>
        <p:spPr>
          <a:xfrm>
            <a:off x="285136" y="4748981"/>
            <a:ext cx="3609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 err="1"/>
              <a:t>GloVe</a:t>
            </a:r>
            <a:r>
              <a:rPr lang="en" altLang="zh-CN" sz="1400" dirty="0"/>
              <a:t>: Global Vectors for Word Representation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895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AFBD96D-148C-8A43-9E9A-BED550A0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93C0A0-E9E0-6943-9270-BE5236E8CAE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什么是信息抽取？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01FE21-D238-2248-9714-CB9E819B4663}"/>
              </a:ext>
            </a:extLst>
          </p:cNvPr>
          <p:cNvSpPr txBox="1"/>
          <p:nvPr/>
        </p:nvSpPr>
        <p:spPr>
          <a:xfrm>
            <a:off x="1137091" y="1140320"/>
            <a:ext cx="6433171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从自然语言文本中抽取</a:t>
            </a:r>
            <a:r>
              <a:rPr lang="zh-CN" altLang="en-US" b="1" dirty="0"/>
              <a:t>指定类型</a:t>
            </a:r>
            <a:r>
              <a:rPr lang="zh-CN" altLang="en-US" dirty="0"/>
              <a:t>的</a:t>
            </a:r>
            <a:r>
              <a:rPr lang="zh-CN" altLang="en-US" b="1" dirty="0"/>
              <a:t>实体</a:t>
            </a:r>
            <a:r>
              <a:rPr lang="zh-CN" altLang="en-US" dirty="0"/>
              <a:t>、</a:t>
            </a:r>
            <a:r>
              <a:rPr lang="zh-CN" altLang="en-US" b="1" dirty="0"/>
              <a:t>关系</a:t>
            </a:r>
            <a:r>
              <a:rPr lang="zh-CN" altLang="en-US" dirty="0"/>
              <a:t>、</a:t>
            </a:r>
            <a:r>
              <a:rPr lang="zh-CN" altLang="en-US" b="1" dirty="0"/>
              <a:t>事件</a:t>
            </a:r>
            <a:r>
              <a:rPr lang="zh-CN" altLang="en-US" dirty="0"/>
              <a:t>等信息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01DBCC-06FA-344B-8942-7A4436469AE5}"/>
              </a:ext>
            </a:extLst>
          </p:cNvPr>
          <p:cNvSpPr/>
          <p:nvPr/>
        </p:nvSpPr>
        <p:spPr>
          <a:xfrm>
            <a:off x="818986" y="2882730"/>
            <a:ext cx="2695492" cy="6997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杨幂和刘恺威离婚了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B0B203B-873C-4B47-AE3B-26014A5F7269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3514478" y="2468187"/>
            <a:ext cx="1461892" cy="76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C954F64-1080-5E49-8843-B6C707725332}"/>
              </a:ext>
            </a:extLst>
          </p:cNvPr>
          <p:cNvSpPr/>
          <p:nvPr/>
        </p:nvSpPr>
        <p:spPr>
          <a:xfrm>
            <a:off x="4976370" y="2248535"/>
            <a:ext cx="2575690" cy="4393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杨幂，刘恺威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7105EA-42FC-F74B-AFC8-E0189A302586}"/>
              </a:ext>
            </a:extLst>
          </p:cNvPr>
          <p:cNvSpPr txBox="1"/>
          <p:nvPr/>
        </p:nvSpPr>
        <p:spPr>
          <a:xfrm>
            <a:off x="3874763" y="25817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抽取实体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4B1C6E-2C3E-3242-BB39-B1AF1AA25597}"/>
              </a:ext>
            </a:extLst>
          </p:cNvPr>
          <p:cNvSpPr/>
          <p:nvPr/>
        </p:nvSpPr>
        <p:spPr>
          <a:xfrm>
            <a:off x="4976369" y="3019305"/>
            <a:ext cx="2575691" cy="4265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杨幂，前夫，刘恺威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539D8A8-B514-7343-A2A7-5C82965069C6}"/>
              </a:ext>
            </a:extLst>
          </p:cNvPr>
          <p:cNvCxnSpPr>
            <a:stCxn id="2" idx="3"/>
            <a:endCxn id="12" idx="1"/>
          </p:cNvCxnSpPr>
          <p:nvPr/>
        </p:nvCxnSpPr>
        <p:spPr>
          <a:xfrm>
            <a:off x="3514478" y="3232587"/>
            <a:ext cx="14618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ACF01A0-BB83-E24B-8D7B-3C43E163DF07}"/>
              </a:ext>
            </a:extLst>
          </p:cNvPr>
          <p:cNvSpPr/>
          <p:nvPr/>
        </p:nvSpPr>
        <p:spPr>
          <a:xfrm>
            <a:off x="4976368" y="3777335"/>
            <a:ext cx="2575691" cy="4265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杨幂刘恺威离婚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B8F9D4-B61A-CC45-8F94-E9C489B44B80}"/>
              </a:ext>
            </a:extLst>
          </p:cNvPr>
          <p:cNvSpPr txBox="1"/>
          <p:nvPr/>
        </p:nvSpPr>
        <p:spPr>
          <a:xfrm>
            <a:off x="3874764" y="309457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抽取关系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71E89E1-1335-5443-96A1-348B216B33E9}"/>
              </a:ext>
            </a:extLst>
          </p:cNvPr>
          <p:cNvCxnSpPr>
            <a:stCxn id="2" idx="3"/>
            <a:endCxn id="16" idx="1"/>
          </p:cNvCxnSpPr>
          <p:nvPr/>
        </p:nvCxnSpPr>
        <p:spPr>
          <a:xfrm>
            <a:off x="3514478" y="3232587"/>
            <a:ext cx="1461890" cy="758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A44F46A-155F-644B-BDBC-0717FFB149B6}"/>
              </a:ext>
            </a:extLst>
          </p:cNvPr>
          <p:cNvSpPr txBox="1"/>
          <p:nvPr/>
        </p:nvSpPr>
        <p:spPr>
          <a:xfrm>
            <a:off x="3874762" y="35824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抽取事件</a:t>
            </a:r>
          </a:p>
        </p:txBody>
      </p:sp>
    </p:spTree>
    <p:extLst>
      <p:ext uri="{BB962C8B-B14F-4D97-AF65-F5344CB8AC3E}">
        <p14:creationId xmlns:p14="http://schemas.microsoft.com/office/powerpoint/2010/main" val="117509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AFBD96D-148C-8A43-9E9A-BED550A0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93C0A0-E9E0-6943-9270-BE5236E8CAE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信息抽取分类</a:t>
            </a:r>
            <a:endParaRPr lang="en-US" altLang="zh-CN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19D2E4-6D29-FA49-87CA-B11A5834CF90}"/>
              </a:ext>
            </a:extLst>
          </p:cNvPr>
          <p:cNvSpPr/>
          <p:nvPr/>
        </p:nvSpPr>
        <p:spPr>
          <a:xfrm>
            <a:off x="580446" y="2370813"/>
            <a:ext cx="1701580" cy="5804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信息抽取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6631EA-723B-6A4A-946C-3F7761F7B069}"/>
              </a:ext>
            </a:extLst>
          </p:cNvPr>
          <p:cNvSpPr/>
          <p:nvPr/>
        </p:nvSpPr>
        <p:spPr>
          <a:xfrm>
            <a:off x="3228230" y="1272209"/>
            <a:ext cx="1763256" cy="4386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命名实体识别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AE9D36-D950-3541-9D38-17284C9BA396}"/>
              </a:ext>
            </a:extLst>
          </p:cNvPr>
          <p:cNvSpPr/>
          <p:nvPr/>
        </p:nvSpPr>
        <p:spPr>
          <a:xfrm>
            <a:off x="3228230" y="2431774"/>
            <a:ext cx="1763256" cy="4436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关系抽取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4879B4-49E3-0247-90F2-3CFAC032EC83}"/>
              </a:ext>
            </a:extLst>
          </p:cNvPr>
          <p:cNvSpPr/>
          <p:nvPr/>
        </p:nvSpPr>
        <p:spPr>
          <a:xfrm>
            <a:off x="3228230" y="3721211"/>
            <a:ext cx="1763256" cy="4147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事件抽取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E2938C4-0FD4-4C4F-9812-DCF660398F97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2282026" y="1491533"/>
            <a:ext cx="946204" cy="1169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8CE518-06D0-764D-A89F-B6E488670728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2282026" y="2653582"/>
            <a:ext cx="946204" cy="7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8D7AFD2-7E10-7C47-9761-33EAED11B7DB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282026" y="2661037"/>
            <a:ext cx="946204" cy="1267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19C4BA7-BDAA-9B44-9BD8-C3D8B38A9FD9}"/>
              </a:ext>
            </a:extLst>
          </p:cNvPr>
          <p:cNvSpPr/>
          <p:nvPr/>
        </p:nvSpPr>
        <p:spPr>
          <a:xfrm>
            <a:off x="5739696" y="1271553"/>
            <a:ext cx="2575690" cy="4393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杨幂，刘恺威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2067549-3312-844F-82A6-F9D3690BDBCE}"/>
              </a:ext>
            </a:extLst>
          </p:cNvPr>
          <p:cNvSpPr/>
          <p:nvPr/>
        </p:nvSpPr>
        <p:spPr>
          <a:xfrm>
            <a:off x="5739693" y="2426311"/>
            <a:ext cx="2575691" cy="4265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杨幂，前夫，刘恺威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A1E3FC-BFF8-6040-B695-68D0E81AF0FB}"/>
              </a:ext>
            </a:extLst>
          </p:cNvPr>
          <p:cNvSpPr/>
          <p:nvPr/>
        </p:nvSpPr>
        <p:spPr>
          <a:xfrm>
            <a:off x="5739694" y="3703157"/>
            <a:ext cx="2575691" cy="4265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杨幂刘恺威离婚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D8334BC-5674-7847-991B-893973CB886B}"/>
              </a:ext>
            </a:extLst>
          </p:cNvPr>
          <p:cNvCxnSpPr>
            <a:stCxn id="8" idx="3"/>
            <a:endCxn id="18" idx="1"/>
          </p:cNvCxnSpPr>
          <p:nvPr/>
        </p:nvCxnSpPr>
        <p:spPr>
          <a:xfrm flipV="1">
            <a:off x="4991486" y="1491205"/>
            <a:ext cx="748210" cy="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7149F1A-AF96-244B-8512-D4FF245B1516}"/>
              </a:ext>
            </a:extLst>
          </p:cNvPr>
          <p:cNvCxnSpPr>
            <a:stCxn id="9" idx="3"/>
            <a:endCxn id="19" idx="1"/>
          </p:cNvCxnSpPr>
          <p:nvPr/>
        </p:nvCxnSpPr>
        <p:spPr>
          <a:xfrm flipV="1">
            <a:off x="4991486" y="2639593"/>
            <a:ext cx="748207" cy="13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5CF1F99-9813-6747-BE5A-8B34EC5F42DB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 flipV="1">
            <a:off x="4991486" y="3916439"/>
            <a:ext cx="748208" cy="12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3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AFBD96D-148C-8A43-9E9A-BED550A0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93C0A0-E9E0-6943-9270-BE5236E8CAE8}"/>
              </a:ext>
            </a:extLst>
          </p:cNvPr>
          <p:cNvSpPr txBox="1"/>
          <p:nvPr/>
        </p:nvSpPr>
        <p:spPr>
          <a:xfrm>
            <a:off x="1953832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信息抽取应用</a:t>
            </a:r>
            <a:endParaRPr lang="en-US" altLang="zh-CN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19D2E4-6D29-FA49-87CA-B11A5834CF90}"/>
              </a:ext>
            </a:extLst>
          </p:cNvPr>
          <p:cNvSpPr/>
          <p:nvPr/>
        </p:nvSpPr>
        <p:spPr>
          <a:xfrm>
            <a:off x="580446" y="2370813"/>
            <a:ext cx="1701580" cy="5804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信息抽取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6631EA-723B-6A4A-946C-3F7761F7B069}"/>
              </a:ext>
            </a:extLst>
          </p:cNvPr>
          <p:cNvSpPr/>
          <p:nvPr/>
        </p:nvSpPr>
        <p:spPr>
          <a:xfrm>
            <a:off x="5192203" y="1035409"/>
            <a:ext cx="1763256" cy="4386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构建知识图谱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AE9D36-D950-3541-9D38-17284C9BA396}"/>
              </a:ext>
            </a:extLst>
          </p:cNvPr>
          <p:cNvSpPr/>
          <p:nvPr/>
        </p:nvSpPr>
        <p:spPr>
          <a:xfrm>
            <a:off x="5192203" y="2085395"/>
            <a:ext cx="1763256" cy="4436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兴趣点抽取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4879B4-49E3-0247-90F2-3CFAC032EC83}"/>
              </a:ext>
            </a:extLst>
          </p:cNvPr>
          <p:cNvSpPr/>
          <p:nvPr/>
        </p:nvSpPr>
        <p:spPr>
          <a:xfrm>
            <a:off x="5192203" y="3184412"/>
            <a:ext cx="1763256" cy="4147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智能问答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E2938C4-0FD4-4C4F-9812-DCF660398F97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2282026" y="1254733"/>
            <a:ext cx="2910177" cy="1406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8CE518-06D0-764D-A89F-B6E488670728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2282026" y="2307203"/>
            <a:ext cx="2910177" cy="353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8D7AFD2-7E10-7C47-9761-33EAED11B7DB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282026" y="2661037"/>
            <a:ext cx="2910177" cy="730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11BDFCF-FEEC-364C-A7F9-713A568568DF}"/>
              </a:ext>
            </a:extLst>
          </p:cNvPr>
          <p:cNvSpPr/>
          <p:nvPr/>
        </p:nvSpPr>
        <p:spPr>
          <a:xfrm>
            <a:off x="5192203" y="4186191"/>
            <a:ext cx="1763256" cy="4147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其他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98DFBB4-D2A8-6A4B-B2FE-410DF3F7E6E3}"/>
              </a:ext>
            </a:extLst>
          </p:cNvPr>
          <p:cNvCxnSpPr>
            <a:stCxn id="5" idx="3"/>
            <a:endCxn id="24" idx="1"/>
          </p:cNvCxnSpPr>
          <p:nvPr/>
        </p:nvCxnSpPr>
        <p:spPr>
          <a:xfrm>
            <a:off x="2282026" y="2661037"/>
            <a:ext cx="2910177" cy="1732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18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AFBD96D-148C-8A43-9E9A-BED550A0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93C0A0-E9E0-6943-9270-BE5236E8CAE8}"/>
              </a:ext>
            </a:extLst>
          </p:cNvPr>
          <p:cNvSpPr txBox="1"/>
          <p:nvPr/>
        </p:nvSpPr>
        <p:spPr>
          <a:xfrm>
            <a:off x="1697348" y="221221"/>
            <a:ext cx="534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兴趣点抽取</a:t>
            </a:r>
            <a:endParaRPr lang="en-US" altLang="zh-CN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4F3554-7A1E-9B48-82F8-48CAA3E50119}"/>
              </a:ext>
            </a:extLst>
          </p:cNvPr>
          <p:cNvSpPr/>
          <p:nvPr/>
        </p:nvSpPr>
        <p:spPr>
          <a:xfrm>
            <a:off x="675859" y="1350905"/>
            <a:ext cx="3180523" cy="481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张国立蒋雯丽</a:t>
            </a:r>
            <a:r>
              <a:rPr kumimoji="1" lang="en-US" altLang="zh-CN" sz="1600" dirty="0">
                <a:solidFill>
                  <a:schemeClr val="tx1"/>
                </a:solidFill>
              </a:rPr>
              <a:t>,</a:t>
            </a:r>
            <a:r>
              <a:rPr kumimoji="1" lang="zh-CN" altLang="en-US" sz="1600" dirty="0">
                <a:solidFill>
                  <a:schemeClr val="tx1"/>
                </a:solidFill>
              </a:rPr>
              <a:t>戏里戏外那些故事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FB6F5C-BB17-8C4B-9CB4-2ABEAC228AE5}"/>
              </a:ext>
            </a:extLst>
          </p:cNvPr>
          <p:cNvSpPr/>
          <p:nvPr/>
        </p:nvSpPr>
        <p:spPr>
          <a:xfrm>
            <a:off x="4667417" y="1350905"/>
            <a:ext cx="3681454" cy="481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/>
                </a:solidFill>
              </a:rPr>
              <a:t>{"</a:t>
            </a:r>
            <a:r>
              <a:rPr kumimoji="1" lang="zh-CN" altLang="en-US" sz="1600" dirty="0">
                <a:solidFill>
                  <a:schemeClr val="tx1"/>
                </a:solidFill>
              </a:rPr>
              <a:t>张国立</a:t>
            </a:r>
            <a:r>
              <a:rPr kumimoji="1" lang="en-US" altLang="zh-CN" sz="1600" dirty="0">
                <a:solidFill>
                  <a:schemeClr val="tx1"/>
                </a:solidFill>
              </a:rPr>
              <a:t>": 0.999, "</a:t>
            </a:r>
            <a:r>
              <a:rPr kumimoji="1" lang="zh-CN" altLang="en-US" sz="1600" dirty="0">
                <a:solidFill>
                  <a:schemeClr val="tx1"/>
                </a:solidFill>
              </a:rPr>
              <a:t>蒋雯丽</a:t>
            </a:r>
            <a:r>
              <a:rPr kumimoji="1" lang="en-US" altLang="zh-CN" sz="1600" dirty="0">
                <a:solidFill>
                  <a:schemeClr val="tx1"/>
                </a:solidFill>
              </a:rPr>
              <a:t>": 0.999}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3325C58-B124-F34A-AB5E-830359A36FB2}"/>
              </a:ext>
            </a:extLst>
          </p:cNvPr>
          <p:cNvCxnSpPr>
            <a:stCxn id="3" idx="3"/>
            <a:endCxn id="15" idx="1"/>
          </p:cNvCxnSpPr>
          <p:nvPr/>
        </p:nvCxnSpPr>
        <p:spPr>
          <a:xfrm>
            <a:off x="3856382" y="1591840"/>
            <a:ext cx="811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AAD290F-F667-DF49-89B5-B66522BD614F}"/>
              </a:ext>
            </a:extLst>
          </p:cNvPr>
          <p:cNvSpPr/>
          <p:nvPr/>
        </p:nvSpPr>
        <p:spPr>
          <a:xfrm>
            <a:off x="675859" y="2229932"/>
            <a:ext cx="3180523" cy="481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《</a:t>
            </a:r>
            <a:r>
              <a:rPr kumimoji="1" lang="zh-CN" altLang="en-US" sz="1600" dirty="0">
                <a:solidFill>
                  <a:schemeClr val="tx1"/>
                </a:solidFill>
              </a:rPr>
              <a:t>戏里戏外</a:t>
            </a:r>
            <a:r>
              <a:rPr kumimoji="1" lang="en-US" altLang="zh-CN" sz="1600" dirty="0">
                <a:solidFill>
                  <a:schemeClr val="tx1"/>
                </a:solidFill>
              </a:rPr>
              <a:t>》</a:t>
            </a:r>
            <a:r>
              <a:rPr kumimoji="1" lang="zh-CN" altLang="en-US" sz="1600" dirty="0">
                <a:solidFill>
                  <a:schemeClr val="tx1"/>
                </a:solidFill>
              </a:rPr>
              <a:t>精彩片段，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快速了解剧情内容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9CA6A4-73B5-7B45-AD5C-20B875D9EB56}"/>
              </a:ext>
            </a:extLst>
          </p:cNvPr>
          <p:cNvSpPr/>
          <p:nvPr/>
        </p:nvSpPr>
        <p:spPr>
          <a:xfrm>
            <a:off x="4667417" y="2229932"/>
            <a:ext cx="3681454" cy="481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/>
                </a:solidFill>
              </a:rPr>
              <a:t>{"</a:t>
            </a:r>
            <a:r>
              <a:rPr kumimoji="1" lang="zh-CN" altLang="en-US" sz="1600" dirty="0">
                <a:solidFill>
                  <a:schemeClr val="tx1"/>
                </a:solidFill>
              </a:rPr>
              <a:t>戏里戏外</a:t>
            </a:r>
            <a:r>
              <a:rPr kumimoji="1" lang="en-US" altLang="zh-CN" sz="1600" dirty="0">
                <a:solidFill>
                  <a:schemeClr val="tx1"/>
                </a:solidFill>
              </a:rPr>
              <a:t>": 0.999}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C7D9358-795E-3E48-9F78-DD6C23008932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856382" y="2470867"/>
            <a:ext cx="811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3C8BB50-1308-DB48-87C6-C5463324C8E2}"/>
              </a:ext>
            </a:extLst>
          </p:cNvPr>
          <p:cNvSpPr/>
          <p:nvPr/>
        </p:nvSpPr>
        <p:spPr>
          <a:xfrm>
            <a:off x="926327" y="3888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	</a:t>
            </a:r>
          </a:p>
          <a:p>
            <a:r>
              <a:rPr lang="zh-CN" altLang="en-US" dirty="0"/>
              <a:t>	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4349B22-557D-364F-8F41-0629D77D47DB}"/>
              </a:ext>
            </a:extLst>
          </p:cNvPr>
          <p:cNvSpPr/>
          <p:nvPr/>
        </p:nvSpPr>
        <p:spPr>
          <a:xfrm>
            <a:off x="675859" y="4019988"/>
            <a:ext cx="3180523" cy="6156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在古代,“避讳”的风俗有不少,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那么唐朝百姓要遵守哪些避讳呢?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6484299-97FF-FD49-B41C-7C1AE5ACC997}"/>
              </a:ext>
            </a:extLst>
          </p:cNvPr>
          <p:cNvSpPr/>
          <p:nvPr/>
        </p:nvSpPr>
        <p:spPr>
          <a:xfrm>
            <a:off x="4667417" y="3921723"/>
            <a:ext cx="3681454" cy="812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</a:rPr>
              <a:t>{"避讳": 0.999, "风俗": 0.999, 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</a:rPr>
              <a:t>"唐朝百姓": 0.999}</a:t>
            </a:r>
            <a:endParaRPr kumimoji="1" lang="en-US" altLang="zh-CN" sz="1600" dirty="0">
              <a:solidFill>
                <a:schemeClr val="tx1"/>
              </a:solidFill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EB5D4B6-B080-6B40-8B79-FB53F878FFF7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3856382" y="4327799"/>
            <a:ext cx="811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0085EA4A-99F2-4048-BD11-2C9577FC8A70}"/>
              </a:ext>
            </a:extLst>
          </p:cNvPr>
          <p:cNvSpPr/>
          <p:nvPr/>
        </p:nvSpPr>
        <p:spPr>
          <a:xfrm>
            <a:off x="675859" y="3124960"/>
            <a:ext cx="3180523" cy="481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笑掉大牙!古代那些奇葩的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“避讳”规定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7A79120-AA26-6D45-BBB9-43A51F88813A}"/>
              </a:ext>
            </a:extLst>
          </p:cNvPr>
          <p:cNvSpPr/>
          <p:nvPr/>
        </p:nvSpPr>
        <p:spPr>
          <a:xfrm>
            <a:off x="4667416" y="3124960"/>
            <a:ext cx="3880235" cy="481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</a:rPr>
              <a:t>{"古代": 0.989, "避讳": 0.999, "规定": 0.998}</a:t>
            </a:r>
            <a:endParaRPr kumimoji="1" lang="en-US" altLang="zh-CN" sz="1600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DC7FFB2-BECC-AC43-ABCD-ECF6B794A1E4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3856382" y="3365895"/>
            <a:ext cx="8110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4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825483-A630-6145-81FA-F4B993A905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3425" y="332357"/>
            <a:ext cx="1175657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97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309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67201" y="-47879"/>
            <a:ext cx="933555" cy="94957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0" fmla="*/ 1877786 w 1969226"/>
              <a:gd name="connsiteY0" fmla="*/ 0 h 1828800"/>
              <a:gd name="connsiteX1" fmla="*/ 1877786 w 1969226"/>
              <a:gd name="connsiteY1" fmla="*/ 1828800 h 1828800"/>
              <a:gd name="connsiteX2" fmla="*/ 0 w 1969226"/>
              <a:gd name="connsiteY2" fmla="*/ 1828800 h 1828800"/>
              <a:gd name="connsiteX3" fmla="*/ 1969226 w 1969226"/>
              <a:gd name="connsiteY3" fmla="*/ 91440 h 1828800"/>
              <a:gd name="connsiteX0" fmla="*/ 1877786 w 1877786"/>
              <a:gd name="connsiteY0" fmla="*/ 0 h 1828800"/>
              <a:gd name="connsiteX1" fmla="*/ 1877786 w 1877786"/>
              <a:gd name="connsiteY1" fmla="*/ 1828800 h 1828800"/>
              <a:gd name="connsiteX2" fmla="*/ 0 w 1877786"/>
              <a:gd name="connsiteY2" fmla="*/ 1828800 h 1828800"/>
              <a:gd name="connsiteX0" fmla="*/ 1863719 w 1877786"/>
              <a:gd name="connsiteY0" fmla="*/ 0 h 1266093"/>
              <a:gd name="connsiteX1" fmla="*/ 1877786 w 1877786"/>
              <a:gd name="connsiteY1" fmla="*/ 1266093 h 1266093"/>
              <a:gd name="connsiteX2" fmla="*/ 0 w 1877786"/>
              <a:gd name="connsiteY2" fmla="*/ 1266093 h 1266093"/>
              <a:gd name="connsiteX0" fmla="*/ 1230673 w 1244740"/>
              <a:gd name="connsiteY0" fmla="*/ 0 h 1266093"/>
              <a:gd name="connsiteX1" fmla="*/ 1244740 w 1244740"/>
              <a:gd name="connsiteY1" fmla="*/ 1266093 h 1266093"/>
              <a:gd name="connsiteX2" fmla="*/ 0 w 1244740"/>
              <a:gd name="connsiteY2" fmla="*/ 1266093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740" h="1266093">
                <a:moveTo>
                  <a:pt x="1230673" y="0"/>
                </a:moveTo>
                <a:lnTo>
                  <a:pt x="1244740" y="1266093"/>
                </a:lnTo>
                <a:lnTo>
                  <a:pt x="0" y="1266093"/>
                </a:lnTo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 rot="1515423">
            <a:off x="532525" y="355442"/>
            <a:ext cx="689180" cy="67120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 rot="2208793">
            <a:off x="827826" y="942401"/>
            <a:ext cx="551304" cy="536922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 rot="3854316">
            <a:off x="833088" y="1467304"/>
            <a:ext cx="402792" cy="392285"/>
          </a:xfrm>
          <a:prstGeom prst="rect">
            <a:avLst/>
          </a:pr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 rot="13478624">
            <a:off x="7421130" y="4451254"/>
            <a:ext cx="1408340" cy="1371600"/>
          </a:xfrm>
          <a:custGeom>
            <a:avLst/>
            <a:gdLst>
              <a:gd name="connsiteX0" fmla="*/ 0 w 1877786"/>
              <a:gd name="connsiteY0" fmla="*/ 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  <a:gd name="connsiteX4" fmla="*/ 0 w 1877786"/>
              <a:gd name="connsiteY4" fmla="*/ 0 h 1828800"/>
              <a:gd name="connsiteX0" fmla="*/ 0 w 1877786"/>
              <a:gd name="connsiteY0" fmla="*/ 1828800 h 1828800"/>
              <a:gd name="connsiteX1" fmla="*/ 1877786 w 1877786"/>
              <a:gd name="connsiteY1" fmla="*/ 0 h 1828800"/>
              <a:gd name="connsiteX2" fmla="*/ 1877786 w 1877786"/>
              <a:gd name="connsiteY2" fmla="*/ 1828800 h 1828800"/>
              <a:gd name="connsiteX3" fmla="*/ 0 w 1877786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786" h="1828800">
                <a:moveTo>
                  <a:pt x="0" y="1828800"/>
                </a:moveTo>
                <a:lnTo>
                  <a:pt x="1877786" y="0"/>
                </a:lnTo>
                <a:lnTo>
                  <a:pt x="1877786" y="1828800"/>
                </a:lnTo>
                <a:lnTo>
                  <a:pt x="0" y="1828800"/>
                </a:lnTo>
                <a:close/>
              </a:path>
            </a:pathLst>
          </a:custGeom>
          <a:noFill/>
          <a:ln w="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7C6437-B164-BE4B-A963-7B679DB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E2431F-D72D-1F41-A984-50F5A6767053}"/>
              </a:ext>
            </a:extLst>
          </p:cNvPr>
          <p:cNvSpPr txBox="1"/>
          <p:nvPr/>
        </p:nvSpPr>
        <p:spPr>
          <a:xfrm>
            <a:off x="3864078" y="2340077"/>
            <a:ext cx="4577661" cy="5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命名实体识别</a:t>
            </a:r>
            <a:endParaRPr lang="en-US" altLang="zh-CN" sz="2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0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4.44444E-6 L -0.01432 0.00138 " pathEditMode="relative" rAng="0" ptsTypes="AA">
                                          <p:cBhvr>
                                            <p:cTn id="9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00" y="6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0" grpId="0" animBg="1"/>
          <p:bldP spid="31" grpId="0" animBg="1"/>
          <p:bldP spid="32" grpId="0" animBg="1"/>
          <p:bldP spid="33" grpId="0" animBg="1"/>
          <p:bldP spid="11" grpId="0" animBg="1"/>
          <p:bldP spid="1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1D619-4CC1-F54D-B29E-AC885AA4CAF8}"/>
              </a:ext>
            </a:extLst>
          </p:cNvPr>
          <p:cNvSpPr txBox="1"/>
          <p:nvPr/>
        </p:nvSpPr>
        <p:spPr>
          <a:xfrm>
            <a:off x="1283765" y="339536"/>
            <a:ext cx="66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命名实体识别简介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F9AA8-1041-C94E-A842-795552D8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27" y="221221"/>
            <a:ext cx="871928" cy="271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1AF7B9C-B377-214A-B71E-78B545DB5BB2}"/>
              </a:ext>
            </a:extLst>
          </p:cNvPr>
          <p:cNvSpPr txBox="1"/>
          <p:nvPr/>
        </p:nvSpPr>
        <p:spPr>
          <a:xfrm>
            <a:off x="2388066" y="1080527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从自然语言中抽取出实体或片段，并赋予类型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628AA5-A4D0-D444-B8EE-642E6FFF9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6" y="1765281"/>
            <a:ext cx="2815719" cy="3128576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D798D58-8242-3B4C-B1C8-B8CCDCCBB02E}"/>
              </a:ext>
            </a:extLst>
          </p:cNvPr>
          <p:cNvCxnSpPr/>
          <p:nvPr/>
        </p:nvCxnSpPr>
        <p:spPr>
          <a:xfrm flipV="1">
            <a:off x="3578565" y="1979875"/>
            <a:ext cx="2122520" cy="135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BAD9498-1397-D14B-9574-EC7DE3D943CB}"/>
              </a:ext>
            </a:extLst>
          </p:cNvPr>
          <p:cNvSpPr/>
          <p:nvPr/>
        </p:nvSpPr>
        <p:spPr>
          <a:xfrm>
            <a:off x="5701085" y="1850621"/>
            <a:ext cx="1089328" cy="2464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学校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F0CE88D-B2C4-CD44-97A2-9D9A569A5978}"/>
              </a:ext>
            </a:extLst>
          </p:cNvPr>
          <p:cNvCxnSpPr/>
          <p:nvPr/>
        </p:nvCxnSpPr>
        <p:spPr>
          <a:xfrm>
            <a:off x="4532243" y="2115047"/>
            <a:ext cx="1168842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77B5404-DFC7-8A46-933D-1D6F25856E5F}"/>
              </a:ext>
            </a:extLst>
          </p:cNvPr>
          <p:cNvSpPr/>
          <p:nvPr/>
        </p:nvSpPr>
        <p:spPr>
          <a:xfrm>
            <a:off x="5701085" y="2329641"/>
            <a:ext cx="1089328" cy="2464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专业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F259BD2-8467-4141-A297-3E4B97E80090}"/>
              </a:ext>
            </a:extLst>
          </p:cNvPr>
          <p:cNvCxnSpPr/>
          <p:nvPr/>
        </p:nvCxnSpPr>
        <p:spPr>
          <a:xfrm>
            <a:off x="2703443" y="2115047"/>
            <a:ext cx="2997642" cy="9064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5FC4889-A3F9-BF43-AC14-619A6DAE3245}"/>
              </a:ext>
            </a:extLst>
          </p:cNvPr>
          <p:cNvSpPr/>
          <p:nvPr/>
        </p:nvSpPr>
        <p:spPr>
          <a:xfrm>
            <a:off x="5701085" y="2910178"/>
            <a:ext cx="1089328" cy="2464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时间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510394D-F907-0047-8450-5C25396D84FF}"/>
              </a:ext>
            </a:extLst>
          </p:cNvPr>
          <p:cNvCxnSpPr/>
          <p:nvPr/>
        </p:nvCxnSpPr>
        <p:spPr>
          <a:xfrm>
            <a:off x="3578565" y="3329569"/>
            <a:ext cx="2122520" cy="26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7626B9F-3DE3-1543-B160-58C3408773EF}"/>
              </a:ext>
            </a:extLst>
          </p:cNvPr>
          <p:cNvSpPr/>
          <p:nvPr/>
        </p:nvSpPr>
        <p:spPr>
          <a:xfrm>
            <a:off x="5701085" y="3490715"/>
            <a:ext cx="1089328" cy="2464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项目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669277B-D044-BC44-96A3-91AE59CAD7ED}"/>
              </a:ext>
            </a:extLst>
          </p:cNvPr>
          <p:cNvCxnSpPr/>
          <p:nvPr/>
        </p:nvCxnSpPr>
        <p:spPr>
          <a:xfrm>
            <a:off x="2910177" y="3737205"/>
            <a:ext cx="2790908" cy="453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7CA3FE9-B83F-F448-9E5C-F37FC1D87872}"/>
              </a:ext>
            </a:extLst>
          </p:cNvPr>
          <p:cNvSpPr/>
          <p:nvPr/>
        </p:nvSpPr>
        <p:spPr>
          <a:xfrm>
            <a:off x="5701085" y="4087063"/>
            <a:ext cx="1089328" cy="2464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技能点</a:t>
            </a:r>
          </a:p>
        </p:txBody>
      </p:sp>
    </p:spTree>
    <p:extLst>
      <p:ext uri="{BB962C8B-B14F-4D97-AF65-F5344CB8AC3E}">
        <p14:creationId xmlns:p14="http://schemas.microsoft.com/office/powerpoint/2010/main" val="248855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5277</TotalTime>
  <Words>1081</Words>
  <Application>Microsoft Macintosh PowerPoint</Application>
  <PresentationFormat>全屏显示(16:9)</PresentationFormat>
  <Paragraphs>365</Paragraphs>
  <Slides>39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宋体</vt:lpstr>
      <vt:lpstr>微软雅黑</vt:lpstr>
      <vt:lpstr>Kaiti SC</vt:lpstr>
      <vt:lpstr>Arial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pinbai</dc:creator>
  <cp:lastModifiedBy>Microsoft Office User</cp:lastModifiedBy>
  <cp:revision>501</cp:revision>
  <cp:lastPrinted>2021-02-25T03:03:07Z</cp:lastPrinted>
  <dcterms:created xsi:type="dcterms:W3CDTF">2021-02-25T03:03:07Z</dcterms:created>
  <dcterms:modified xsi:type="dcterms:W3CDTF">2021-05-18T07:08:40Z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2052-3.0.0.4824</vt:lpwstr>
  </property>
  <property fmtid="{D5CDD505-2E9C-101B-9397-08002B2CF9AE}" pid="3" name="4eed1396-652e-48af-a096-58850838b021-3">
    <vt:lpwstr>38d97da0779d30cabe8ec04a8066e2af</vt:lpwstr>
  </property>
</Properties>
</file>